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6"/>
  </p:notesMasterIdLst>
  <p:handoutMasterIdLst>
    <p:handoutMasterId r:id="rId37"/>
  </p:handoutMasterIdLst>
  <p:sldIdLst>
    <p:sldId id="256" r:id="rId5"/>
    <p:sldId id="322" r:id="rId6"/>
    <p:sldId id="362" r:id="rId7"/>
    <p:sldId id="387" r:id="rId8"/>
    <p:sldId id="383" r:id="rId9"/>
    <p:sldId id="366" r:id="rId10"/>
    <p:sldId id="364" r:id="rId11"/>
    <p:sldId id="386" r:id="rId12"/>
    <p:sldId id="392" r:id="rId13"/>
    <p:sldId id="393" r:id="rId14"/>
    <p:sldId id="395" r:id="rId15"/>
    <p:sldId id="394" r:id="rId16"/>
    <p:sldId id="391" r:id="rId17"/>
    <p:sldId id="396" r:id="rId18"/>
    <p:sldId id="379" r:id="rId19"/>
    <p:sldId id="381" r:id="rId20"/>
    <p:sldId id="375" r:id="rId21"/>
    <p:sldId id="376" r:id="rId22"/>
    <p:sldId id="397" r:id="rId23"/>
    <p:sldId id="384" r:id="rId24"/>
    <p:sldId id="335" r:id="rId25"/>
    <p:sldId id="368" r:id="rId26"/>
    <p:sldId id="371" r:id="rId27"/>
    <p:sldId id="388" r:id="rId28"/>
    <p:sldId id="389" r:id="rId29"/>
    <p:sldId id="390" r:id="rId30"/>
    <p:sldId id="370" r:id="rId31"/>
    <p:sldId id="372" r:id="rId32"/>
    <p:sldId id="373" r:id="rId33"/>
    <p:sldId id="385" r:id="rId34"/>
    <p:sldId id="37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4558315-ED2D-FE12-A84A-285D999F5D6B}" name="Isis Covington" initials="IC" userId="S::isis_covington@spra.com::99861acb-49c2-4fa5-93f7-cbf90ab38cc2" providerId="AD"/>
  <p188:author id="{218E7321-B8EF-0106-A3D8-0BA6AEBD33B7}" name="Mika Clark" initials="MC" userId="S::Mika_Clark@spra.com::d382ec02-8485-4a4a-8554-87e7a5bc90a8" providerId="AD"/>
  <p188:author id="{88140F5D-47E3-E488-E28A-D6924280AC3D}" name="Kira Enriquez" initials="KE" userId="S::kira_enriquez@spra.com::e8b0aa9c-952a-4903-8fa7-ef67fd954cd1" providerId="AD"/>
  <p188:author id="{973D0560-CA81-08C4-408F-A5CC7C8E2CD3}" name="Mika Clark" initials="MC" userId="S::mika_clark@spra.com::d382ec02-8485-4a4a-8554-87e7a5bc90a8" providerId="AD"/>
  <p188:author id="{4B71A1C8-773B-0D39-5F4A-8EBB4A5CF5CB}" name="Nikkolette Hunter" initials="NH" userId="S::nikkolette_hunter@spra.com::e7fb82b2-715f-4f6c-9fa9-4d9955ab95b0" providerId="AD"/>
  <p188:author id="{E53D1FE0-CD29-4896-4453-C8676F566BB8}" name="Marianne Cuellar" initials="MC" userId="S::Marianne_Cuellar@spra.com::304aa35b-2edc-42d9-9269-528fadea1c1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521F"/>
    <a:srgbClr val="14342B"/>
    <a:srgbClr val="843C0C"/>
    <a:srgbClr val="FFFFFF"/>
    <a:srgbClr val="385723"/>
    <a:srgbClr val="995D35"/>
    <a:srgbClr val="3E5F27"/>
    <a:srgbClr val="456A2C"/>
    <a:srgbClr val="5482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32B4F2-0FA2-4C08-A477-1F303A0245EA}" v="805" dt="2025-03-03T17:22:16.996"/>
    <p1510:client id="{48923208-8D9C-4A6B-A979-F6FFFF7E4281}" v="572" dt="2025-03-03T18:40:35.961"/>
    <p1510:client id="{DF27F328-E581-4061-88F8-3FA5A48F8D75}" v="17" dt="2025-02-28T21:40:10.4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084" autoAdjust="0"/>
  </p:normalViewPr>
  <p:slideViewPr>
    <p:cSldViewPr snapToGrid="0">
      <p:cViewPr>
        <p:scale>
          <a:sx n="50" d="100"/>
          <a:sy n="50" d="100"/>
        </p:scale>
        <p:origin x="448" y="-8"/>
      </p:cViewPr>
      <p:guideLst/>
    </p:cSldViewPr>
  </p:slideViewPr>
  <p:notesTextViewPr>
    <p:cViewPr>
      <p:scale>
        <a:sx n="75" d="100"/>
        <a:sy n="75" d="100"/>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D7CD861-42D4-652F-DFE0-AF31B26AC1F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632E9F5-FDB4-D50C-F533-B451E2AD7E1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E5B37FC-B5AF-4A29-AB36-3B8A8CF1527A}" type="datetimeFigureOut">
              <a:rPr lang="en-US" smtClean="0"/>
              <a:t>3/20/2025</a:t>
            </a:fld>
            <a:endParaRPr lang="en-US"/>
          </a:p>
        </p:txBody>
      </p:sp>
      <p:sp>
        <p:nvSpPr>
          <p:cNvPr id="4" name="Footer Placeholder 3">
            <a:extLst>
              <a:ext uri="{FF2B5EF4-FFF2-40B4-BE49-F238E27FC236}">
                <a16:creationId xmlns:a16="http://schemas.microsoft.com/office/drawing/2014/main" id="{125F07C5-8569-3DAE-CDB5-41B9C603CA5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879BCAB-8807-6ABE-6ECC-4A17C161C44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A00FC45-415B-48D7-9401-F5D5EBA6C9B5}" type="slidenum">
              <a:rPr lang="en-US" smtClean="0"/>
              <a:t>‹#›</a:t>
            </a:fld>
            <a:endParaRPr lang="en-US"/>
          </a:p>
        </p:txBody>
      </p:sp>
    </p:spTree>
    <p:extLst>
      <p:ext uri="{BB962C8B-B14F-4D97-AF65-F5344CB8AC3E}">
        <p14:creationId xmlns:p14="http://schemas.microsoft.com/office/powerpoint/2010/main" val="12508901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DD7EC0-0B63-4E6D-B60F-AB9C2E009784}" type="datetimeFigureOut">
              <a:rPr lang="en-US" smtClean="0"/>
              <a:t>3/20/2025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397379-E475-452E-B550-6E82CCF41201}" type="slidenum">
              <a:rPr lang="en-US" smtClean="0"/>
              <a:t>‹#›</a:t>
            </a:fld>
            <a:endParaRPr lang="en-US"/>
          </a:p>
        </p:txBody>
      </p:sp>
    </p:spTree>
    <p:extLst>
      <p:ext uri="{BB962C8B-B14F-4D97-AF65-F5344CB8AC3E}">
        <p14:creationId xmlns:p14="http://schemas.microsoft.com/office/powerpoint/2010/main" val="29646915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app.mural.co/t/e2c20876/m/e2c20876/1740151998098/01c91c8aa996d4e9e153abc20bb68eb7d175bc2b?sender=u60086c1bfa05bb5989783865"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training focuses on the implementation of the 5 Alive Student Assessment and the 5 Alive Staff Survey .</a:t>
            </a:r>
          </a:p>
          <a:p>
            <a:endParaRPr lang="en-US" b="0" dirty="0"/>
          </a:p>
          <a:p>
            <a:r>
              <a:rPr lang="en-US" b="0" dirty="0"/>
              <a:t>As you enter, please download the materials if you haven’t already [</a:t>
            </a:r>
            <a:r>
              <a:rPr lang="en-US" sz="1800" b="0" dirty="0">
                <a:effectLst/>
                <a:latin typeface="Lora" pitchFamily="2" charset="0"/>
                <a:ea typeface="Lora" pitchFamily="2" charset="0"/>
                <a:cs typeface="Times New Roman" panose="02020603050405020304" pitchFamily="18" charset="0"/>
              </a:rPr>
              <a:t>link to training workbook: </a:t>
            </a:r>
            <a:r>
              <a:rPr lang="en-US" sz="1800" b="0" u="none" dirty="0">
                <a:solidFill>
                  <a:srgbClr val="0563C1"/>
                </a:solidFill>
                <a:effectLst/>
                <a:latin typeface="Lora" pitchFamily="2" charset="0"/>
                <a:ea typeface="Lora" pitchFamily="2" charset="0"/>
                <a:cs typeface="Times New Roman" panose="02020603050405020304" pitchFamily="18" charset="0"/>
              </a:rPr>
              <a:t>https://docs.google.com/document/d/1_lYoc9gQb1HqXI4sA5txgHeZZdc5OiVy/edit?usp=sharing&amp;ouid=118381574480168555135&amp;rtpof=true&amp;sd=true].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u="none" dirty="0">
              <a:solidFill>
                <a:srgbClr val="0563C1"/>
              </a:solidFill>
              <a:effectLst/>
              <a:latin typeface="Lora" pitchFamily="2" charset="0"/>
              <a:cs typeface="Times New Roman" panose="02020603050405020304" pitchFamily="18" charset="0"/>
            </a:endParaRPr>
          </a:p>
          <a:p>
            <a:r>
              <a:rPr lang="en-US" b="0" dirty="0"/>
              <a:t>As far as materials go, we are really just going to stick with the training workbook today. But I do want to make everyone aware that the SEL Toolkit site is now up! This is a sort of hub for you where you can find the 5 Alive Student Assessment and rubrics, the 5 Alive Student Assessment Data Form, the 5 Alive Staff Survey,  a User Guide, and many more resources. </a:t>
            </a:r>
          </a:p>
          <a:p>
            <a:endParaRPr lang="en-US" b="0" dirty="0"/>
          </a:p>
          <a:p>
            <a:r>
              <a:rPr lang="en-US" b="0" i="1" dirty="0"/>
              <a:t>Here is the link if you want to check out that website as we wait for the final folks to roll in. : https://www.sjplf.org/san-jose-learns-resources/</a:t>
            </a:r>
          </a:p>
          <a:p>
            <a:endParaRPr lang="en-US" b="0" dirty="0"/>
          </a:p>
        </p:txBody>
      </p:sp>
      <p:sp>
        <p:nvSpPr>
          <p:cNvPr id="4" name="Slide Number Placeholder 3"/>
          <p:cNvSpPr>
            <a:spLocks noGrp="1"/>
          </p:cNvSpPr>
          <p:nvPr>
            <p:ph type="sldNum" sz="quarter" idx="5"/>
          </p:nvPr>
        </p:nvSpPr>
        <p:spPr/>
        <p:txBody>
          <a:bodyPr/>
          <a:lstStyle/>
          <a:p>
            <a:fld id="{FE397379-E475-452E-B550-6E82CCF41201}" type="slidenum">
              <a:rPr lang="en-US" smtClean="0"/>
              <a:t>1</a:t>
            </a:fld>
            <a:endParaRPr lang="en-US"/>
          </a:p>
        </p:txBody>
      </p:sp>
    </p:spTree>
    <p:extLst>
      <p:ext uri="{BB962C8B-B14F-4D97-AF65-F5344CB8AC3E}">
        <p14:creationId xmlns:p14="http://schemas.microsoft.com/office/powerpoint/2010/main" val="30805570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a:t>Then, students have a chance to draw or write about up to three times that they demonstrated the focus skill. </a:t>
            </a:r>
          </a:p>
        </p:txBody>
      </p:sp>
      <p:sp>
        <p:nvSpPr>
          <p:cNvPr id="4" name="Slide Number Placeholder 3"/>
          <p:cNvSpPr>
            <a:spLocks noGrp="1"/>
          </p:cNvSpPr>
          <p:nvPr>
            <p:ph type="sldNum" sz="quarter" idx="5"/>
          </p:nvPr>
        </p:nvSpPr>
        <p:spPr/>
        <p:txBody>
          <a:bodyPr/>
          <a:lstStyle/>
          <a:p>
            <a:fld id="{FE397379-E475-452E-B550-6E82CCF41201}" type="slidenum">
              <a:rPr lang="en-US" smtClean="0"/>
              <a:t>10</a:t>
            </a:fld>
            <a:endParaRPr lang="en-US"/>
          </a:p>
        </p:txBody>
      </p:sp>
    </p:spTree>
    <p:extLst>
      <p:ext uri="{BB962C8B-B14F-4D97-AF65-F5344CB8AC3E}">
        <p14:creationId xmlns:p14="http://schemas.microsoft.com/office/powerpoint/2010/main" val="19219965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300"/>
              </a:spcAft>
            </a:pPr>
            <a:r>
              <a:rPr lang="en-US"/>
              <a:t>And finally, the instructor administering the assessment asks students some reflection questions. This can be done individually or in small groups. </a:t>
            </a:r>
            <a:endParaRPr lang="en-US" sz="1800">
              <a:effectLst/>
              <a:latin typeface="Lora" pitchFamily="2" charset="0"/>
              <a:ea typeface="Lora" pitchFamily="2"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E397379-E475-452E-B550-6E82CCF41201}" type="slidenum">
              <a:rPr lang="en-US" smtClean="0"/>
              <a:t>11</a:t>
            </a:fld>
            <a:endParaRPr lang="en-US"/>
          </a:p>
        </p:txBody>
      </p:sp>
    </p:spTree>
    <p:extLst>
      <p:ext uri="{BB962C8B-B14F-4D97-AF65-F5344CB8AC3E}">
        <p14:creationId xmlns:p14="http://schemas.microsoft.com/office/powerpoint/2010/main" val="33865355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5B6F4-FF4A-F13B-34AA-526A8A0310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C3A0F3-AE97-DA6D-C3B9-2246A816A0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27CA93-6042-27D0-7621-F8180B7F5AC0}"/>
              </a:ext>
            </a:extLst>
          </p:cNvPr>
          <p:cNvSpPr>
            <a:spLocks noGrp="1"/>
          </p:cNvSpPr>
          <p:nvPr>
            <p:ph type="body" idx="1"/>
          </p:nvPr>
        </p:nvSpPr>
        <p:spPr/>
        <p:txBody>
          <a:bodyPr/>
          <a:lstStyle/>
          <a:p>
            <a:pPr marL="0" indent="0">
              <a:buFontTx/>
              <a:buNone/>
            </a:pPr>
            <a:r>
              <a:rPr lang="en-US" b="0"/>
              <a:t>After students complete the assessment, instructors can use this rubric to determine where they fall along the continuum of developing these skills. </a:t>
            </a:r>
          </a:p>
          <a:p>
            <a:pPr marL="0" marR="0">
              <a:lnSpc>
                <a:spcPct val="115000"/>
              </a:lnSpc>
              <a:spcBef>
                <a:spcPts val="600"/>
              </a:spcBef>
              <a:spcAft>
                <a:spcPts val="300"/>
              </a:spcAft>
            </a:pPr>
            <a:endParaRPr lang="en-US" sz="1100" i="1">
              <a:solidFill>
                <a:srgbClr val="E86826"/>
              </a:solidFill>
              <a:effectLst/>
              <a:highlight>
                <a:srgbClr val="00FFFF"/>
              </a:highlight>
              <a:latin typeface="Lora" pitchFamily="2" charset="0"/>
              <a:ea typeface="Lora" pitchFamily="2" charset="0"/>
              <a:cs typeface="Times New Roman" panose="02020603050405020304" pitchFamily="18" charset="0"/>
            </a:endParaRPr>
          </a:p>
          <a:p>
            <a:pPr marL="0" marR="0">
              <a:lnSpc>
                <a:spcPct val="115000"/>
              </a:lnSpc>
              <a:spcBef>
                <a:spcPts val="600"/>
              </a:spcBef>
              <a:spcAft>
                <a:spcPts val="300"/>
              </a:spcAft>
            </a:pPr>
            <a:endParaRPr lang="en-US" sz="1100" i="1">
              <a:solidFill>
                <a:srgbClr val="E86826"/>
              </a:solidFill>
              <a:effectLst/>
              <a:highlight>
                <a:srgbClr val="00FFFF"/>
              </a:highlight>
              <a:latin typeface="Lora" pitchFamily="2" charset="0"/>
              <a:ea typeface="Lora" pitchFamily="2" charset="0"/>
              <a:cs typeface="Times New Roman" panose="02020603050405020304" pitchFamily="18" charset="0"/>
            </a:endParaRPr>
          </a:p>
          <a:p>
            <a:pPr marL="0" indent="0">
              <a:buFontTx/>
              <a:buNone/>
            </a:pPr>
            <a:r>
              <a:rPr lang="en-US"/>
              <a:t>As a reminder, scores should be whole numbers and students will get one overall score, not a score for each row in the rubric. So instead of just scoring the listening row, you would have one cumulative score that represents their holistic understanding and development.</a:t>
            </a:r>
          </a:p>
          <a:p>
            <a:pPr marL="0" indent="0">
              <a:buFontTx/>
              <a:buNone/>
            </a:pPr>
            <a:endParaRPr lang="en-US"/>
          </a:p>
        </p:txBody>
      </p:sp>
      <p:sp>
        <p:nvSpPr>
          <p:cNvPr id="4" name="Slide Number Placeholder 3">
            <a:extLst>
              <a:ext uri="{FF2B5EF4-FFF2-40B4-BE49-F238E27FC236}">
                <a16:creationId xmlns:a16="http://schemas.microsoft.com/office/drawing/2014/main" id="{5699E6EA-7234-69FF-DB0E-F4C71A3EE35E}"/>
              </a:ext>
            </a:extLst>
          </p:cNvPr>
          <p:cNvSpPr>
            <a:spLocks noGrp="1"/>
          </p:cNvSpPr>
          <p:nvPr>
            <p:ph type="sldNum" sz="quarter" idx="5"/>
          </p:nvPr>
        </p:nvSpPr>
        <p:spPr/>
        <p:txBody>
          <a:bodyPr/>
          <a:lstStyle/>
          <a:p>
            <a:fld id="{FE397379-E475-452E-B550-6E82CCF41201}" type="slidenum">
              <a:rPr lang="en-US" smtClean="0"/>
              <a:t>12</a:t>
            </a:fld>
            <a:endParaRPr lang="en-US"/>
          </a:p>
        </p:txBody>
      </p:sp>
    </p:spTree>
    <p:extLst>
      <p:ext uri="{BB962C8B-B14F-4D97-AF65-F5344CB8AC3E}">
        <p14:creationId xmlns:p14="http://schemas.microsoft.com/office/powerpoint/2010/main" val="30084122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40A37-5ABA-5E59-CF54-381E5A533A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119123-9D09-592E-43FB-ED079DB6B1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A5337F-6B7C-BA02-FEF2-61D7DFFE5A7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After you complete the assessment, staff enter their results in the student assessment data form. </a:t>
            </a:r>
          </a:p>
        </p:txBody>
      </p:sp>
      <p:sp>
        <p:nvSpPr>
          <p:cNvPr id="4" name="Slide Number Placeholder 3">
            <a:extLst>
              <a:ext uri="{FF2B5EF4-FFF2-40B4-BE49-F238E27FC236}">
                <a16:creationId xmlns:a16="http://schemas.microsoft.com/office/drawing/2014/main" id="{BE569C89-99B4-0CB7-3DB3-6E848DFA9F6E}"/>
              </a:ext>
            </a:extLst>
          </p:cNvPr>
          <p:cNvSpPr>
            <a:spLocks noGrp="1"/>
          </p:cNvSpPr>
          <p:nvPr>
            <p:ph type="sldNum" sz="quarter" idx="5"/>
          </p:nvPr>
        </p:nvSpPr>
        <p:spPr/>
        <p:txBody>
          <a:bodyPr/>
          <a:lstStyle/>
          <a:p>
            <a:fld id="{FE397379-E475-452E-B550-6E82CCF41201}" type="slidenum">
              <a:rPr lang="en-US" smtClean="0"/>
              <a:t>13</a:t>
            </a:fld>
            <a:endParaRPr lang="en-US"/>
          </a:p>
        </p:txBody>
      </p:sp>
    </p:spTree>
    <p:extLst>
      <p:ext uri="{BB962C8B-B14F-4D97-AF65-F5344CB8AC3E}">
        <p14:creationId xmlns:p14="http://schemas.microsoft.com/office/powerpoint/2010/main" val="534694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D7882-3804-0BF2-EADA-6703125BF6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E06A8A-8480-B8ED-E124-6C5FF0F70D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3D9415-E0AA-4228-2F61-C9C85F18271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After all of the student assessments have been entered into the data form, you can export a Google sheet that will look like this. (Read the fields out loud)</a:t>
            </a:r>
          </a:p>
          <a:p>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We went into a lot of detail about all of this in our first training, so we’re not going to talk too much about it today. If you need a refresher, there’s a lot of information in the user guide and there’s a recording from part 1 of our training that you can refer to. </a:t>
            </a:r>
          </a:p>
          <a:p>
            <a:endParaRPr lang="en-US"/>
          </a:p>
        </p:txBody>
      </p:sp>
      <p:sp>
        <p:nvSpPr>
          <p:cNvPr id="4" name="Slide Number Placeholder 3">
            <a:extLst>
              <a:ext uri="{FF2B5EF4-FFF2-40B4-BE49-F238E27FC236}">
                <a16:creationId xmlns:a16="http://schemas.microsoft.com/office/drawing/2014/main" id="{9B743E9B-2A12-1F0B-2C25-E8FA28E242C2}"/>
              </a:ext>
            </a:extLst>
          </p:cNvPr>
          <p:cNvSpPr>
            <a:spLocks noGrp="1"/>
          </p:cNvSpPr>
          <p:nvPr>
            <p:ph type="sldNum" sz="quarter" idx="5"/>
          </p:nvPr>
        </p:nvSpPr>
        <p:spPr/>
        <p:txBody>
          <a:bodyPr/>
          <a:lstStyle/>
          <a:p>
            <a:fld id="{FE397379-E475-452E-B550-6E82CCF41201}" type="slidenum">
              <a:rPr lang="en-US" smtClean="0"/>
              <a:t>14</a:t>
            </a:fld>
            <a:endParaRPr lang="en-US"/>
          </a:p>
        </p:txBody>
      </p:sp>
    </p:spTree>
    <p:extLst>
      <p:ext uri="{BB962C8B-B14F-4D97-AF65-F5344CB8AC3E}">
        <p14:creationId xmlns:p14="http://schemas.microsoft.com/office/powerpoint/2010/main" val="22723067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0E847-0436-7FD4-8CB9-D35866AAF1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DC58B8-E80E-4E28-41A9-F5BA47BD2C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82EC5B-9DFB-20F4-C37B-2EE8524D89BA}"/>
              </a:ext>
            </a:extLst>
          </p:cNvPr>
          <p:cNvSpPr>
            <a:spLocks noGrp="1"/>
          </p:cNvSpPr>
          <p:nvPr>
            <p:ph type="body" idx="1"/>
          </p:nvPr>
        </p:nvSpPr>
        <p:spPr/>
        <p:txBody>
          <a:bodyPr/>
          <a:lstStyle/>
          <a:p>
            <a:r>
              <a:rPr lang="en-US"/>
              <a:t>In part 1 of this training, we also discussed the general steps of administering the assessment, which you’ll see displayed on this slide. First, you prepare. You think about why you want to use the assessment. Figure out logistics, and train and prepare your staff.  We’ll talk about this in more detail in a minute. </a:t>
            </a:r>
          </a:p>
          <a:p>
            <a:endParaRPr lang="en-US"/>
          </a:p>
          <a:p>
            <a:r>
              <a:rPr lang="en-US"/>
              <a:t>Next comes the assessment stage. Which, again, you can refer to our part 1 training for a refresher on this.</a:t>
            </a:r>
          </a:p>
          <a:p>
            <a:endParaRPr lang="en-US"/>
          </a:p>
          <a:p>
            <a:r>
              <a:rPr lang="en-US"/>
              <a:t>And then finally, there’s the analysis stage. This is where you get to take a look at the results to get some more insight into your students and how you can further develop your program. This process if probably very familiar to all of you who regularly engage in a continuous quality improvement process. </a:t>
            </a:r>
          </a:p>
          <a:p>
            <a:endParaRPr lang="en-US"/>
          </a:p>
          <a:p>
            <a:r>
              <a:rPr lang="en-US"/>
              <a:t>Ask if there are questions. </a:t>
            </a:r>
          </a:p>
          <a:p>
            <a:endParaRPr lang="en-US"/>
          </a:p>
          <a:p>
            <a:r>
              <a:rPr lang="en-US"/>
              <a:t>Now, we’ll dive a little deeper into the preparation and analysis stages. </a:t>
            </a:r>
          </a:p>
          <a:p>
            <a:endParaRPr lang="en-US"/>
          </a:p>
        </p:txBody>
      </p:sp>
      <p:sp>
        <p:nvSpPr>
          <p:cNvPr id="4" name="Slide Number Placeholder 3">
            <a:extLst>
              <a:ext uri="{FF2B5EF4-FFF2-40B4-BE49-F238E27FC236}">
                <a16:creationId xmlns:a16="http://schemas.microsoft.com/office/drawing/2014/main" id="{FB8E8050-5C43-98A1-ECC6-282035FE7D97}"/>
              </a:ext>
            </a:extLst>
          </p:cNvPr>
          <p:cNvSpPr>
            <a:spLocks noGrp="1"/>
          </p:cNvSpPr>
          <p:nvPr>
            <p:ph type="sldNum" sz="quarter" idx="5"/>
          </p:nvPr>
        </p:nvSpPr>
        <p:spPr/>
        <p:txBody>
          <a:bodyPr/>
          <a:lstStyle/>
          <a:p>
            <a:fld id="{FE397379-E475-452E-B550-6E82CCF41201}" type="slidenum">
              <a:rPr lang="en-US" smtClean="0"/>
              <a:t>15</a:t>
            </a:fld>
            <a:endParaRPr lang="en-US"/>
          </a:p>
        </p:txBody>
      </p:sp>
    </p:spTree>
    <p:extLst>
      <p:ext uri="{BB962C8B-B14F-4D97-AF65-F5344CB8AC3E}">
        <p14:creationId xmlns:p14="http://schemas.microsoft.com/office/powerpoint/2010/main" val="9583473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8435A-0B00-609E-CD09-9045BD4D44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682976-9EAA-C086-3BEB-D51050D07F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7ABAF3-91E4-F19D-7E17-71A39B827D7E}"/>
              </a:ext>
            </a:extLst>
          </p:cNvPr>
          <p:cNvSpPr>
            <a:spLocks noGrp="1"/>
          </p:cNvSpPr>
          <p:nvPr>
            <p:ph type="body" idx="1"/>
          </p:nvPr>
        </p:nvSpPr>
        <p:spPr/>
        <p:txBody>
          <a:bodyPr/>
          <a:lstStyle/>
          <a:p>
            <a:r>
              <a:rPr lang="en-US"/>
              <a:t>The primary three steps at the preparation stage are to identify the purpose of the assessment for your program, because it can be used in different ways. Then you start figuring out the logistical pieces—how can this be smoothly integrated into your programming? And finally, you train and prepare you staff. And now we’ll go into some more details. </a:t>
            </a:r>
          </a:p>
        </p:txBody>
      </p:sp>
      <p:sp>
        <p:nvSpPr>
          <p:cNvPr id="4" name="Slide Number Placeholder 3">
            <a:extLst>
              <a:ext uri="{FF2B5EF4-FFF2-40B4-BE49-F238E27FC236}">
                <a16:creationId xmlns:a16="http://schemas.microsoft.com/office/drawing/2014/main" id="{D1284FBA-5386-5D1D-438A-36B462023754}"/>
              </a:ext>
            </a:extLst>
          </p:cNvPr>
          <p:cNvSpPr>
            <a:spLocks noGrp="1"/>
          </p:cNvSpPr>
          <p:nvPr>
            <p:ph type="sldNum" sz="quarter" idx="5"/>
          </p:nvPr>
        </p:nvSpPr>
        <p:spPr/>
        <p:txBody>
          <a:bodyPr/>
          <a:lstStyle/>
          <a:p>
            <a:fld id="{FE397379-E475-452E-B550-6E82CCF41201}" type="slidenum">
              <a:rPr lang="en-US" smtClean="0"/>
              <a:t>16</a:t>
            </a:fld>
            <a:endParaRPr lang="en-US"/>
          </a:p>
        </p:txBody>
      </p:sp>
    </p:spTree>
    <p:extLst>
      <p:ext uri="{BB962C8B-B14F-4D97-AF65-F5344CB8AC3E}">
        <p14:creationId xmlns:p14="http://schemas.microsoft.com/office/powerpoint/2010/main" val="36457025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90A4E2-0DDD-FF64-6B3D-C64C03BC94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3CE816-7FE0-D5AE-475A-87F3E838E6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E71CA2-8ABB-0BF0-9717-CF16D1476B84}"/>
              </a:ext>
            </a:extLst>
          </p:cNvPr>
          <p:cNvSpPr>
            <a:spLocks noGrp="1"/>
          </p:cNvSpPr>
          <p:nvPr>
            <p:ph type="body" idx="1"/>
          </p:nvPr>
        </p:nvSpPr>
        <p:spPr/>
        <p:txBody>
          <a:bodyPr/>
          <a:lstStyle/>
          <a:p>
            <a:r>
              <a:rPr lang="en-US" sz="1800" dirty="0"/>
              <a:t>First, as a program, your team should determine how this tool will be integrated into your afterschool programming. Spend some time thinking about what you hope to get out of the tool. Is it a chance for students to reflect on their own growth? A chance for individual staff members to assess how well their students are understanding the concepts? Will you use the results to assess the curricula, lessons, or approaches that you have used to support SEL development? </a:t>
            </a:r>
          </a:p>
          <a:p>
            <a:endParaRPr lang="en-US" sz="1800" dirty="0"/>
          </a:p>
          <a:p>
            <a:r>
              <a:rPr lang="en-US" sz="1800" dirty="0"/>
              <a:t>There are a lot of different ways the assessment can be used and the answers to these questions can help you figure out some of the logistical pieces. </a:t>
            </a:r>
          </a:p>
          <a:p>
            <a:endParaRPr lang="en-US" sz="1800" dirty="0"/>
          </a:p>
          <a:p>
            <a:r>
              <a:rPr lang="en-US" sz="1800" dirty="0"/>
              <a:t>It’s also important to think about how this assessment could potentially become a part of your formal CQI process. How does it align with or complement what you are already doing?</a:t>
            </a:r>
          </a:p>
          <a:p>
            <a:endParaRPr lang="en-US" sz="1800" dirty="0"/>
          </a:p>
          <a:p>
            <a:r>
              <a:rPr lang="en-US" sz="1800" dirty="0">
                <a:effectLst/>
                <a:latin typeface="Calibri" panose="020F0502020204030204" pitchFamily="34" charset="0"/>
                <a:ea typeface="Lora" pitchFamily="2" charset="0"/>
                <a:cs typeface="Lora" pitchFamily="2" charset="0"/>
              </a:rPr>
              <a:t>Now, we’ll spend some time in break out rooms thinking through how you can use the assessment. Nikkolette is going to add some discussion prompts to the chat and then we’ll send you off into breakout room to discuss for five minutes. </a:t>
            </a:r>
            <a:endParaRPr lang="en-US" sz="1800">
              <a:effectLst/>
              <a:latin typeface="Calibri" panose="020F0502020204030204" pitchFamily="34" charset="0"/>
              <a:ea typeface="Lora" pitchFamily="2" charset="0"/>
              <a:cs typeface="Lora" pitchFamily="2" charset="0"/>
            </a:endParaRP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B3D798D9-271A-66F0-096B-CB3C359AFAC9}"/>
              </a:ext>
            </a:extLst>
          </p:cNvPr>
          <p:cNvSpPr>
            <a:spLocks noGrp="1"/>
          </p:cNvSpPr>
          <p:nvPr>
            <p:ph type="sldNum" sz="quarter" idx="5"/>
          </p:nvPr>
        </p:nvSpPr>
        <p:spPr/>
        <p:txBody>
          <a:bodyPr/>
          <a:lstStyle/>
          <a:p>
            <a:fld id="{FE397379-E475-452E-B550-6E82CCF41201}" type="slidenum">
              <a:rPr lang="en-US" smtClean="0"/>
              <a:t>17</a:t>
            </a:fld>
            <a:endParaRPr lang="en-US"/>
          </a:p>
        </p:txBody>
      </p:sp>
    </p:spTree>
    <p:extLst>
      <p:ext uri="{BB962C8B-B14F-4D97-AF65-F5344CB8AC3E}">
        <p14:creationId xmlns:p14="http://schemas.microsoft.com/office/powerpoint/2010/main" val="30664430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C3FCD-FB9A-8D8E-9CB2-14A0368D9A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05CA6A-11EC-9135-2BE4-23E7D71806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B70E78-46A5-C433-3704-B358A065C90B}"/>
              </a:ext>
            </a:extLst>
          </p:cNvPr>
          <p:cNvSpPr>
            <a:spLocks noGrp="1"/>
          </p:cNvSpPr>
          <p:nvPr>
            <p:ph type="body" idx="1"/>
          </p:nvPr>
        </p:nvSpPr>
        <p:spPr/>
        <p:txBody>
          <a:bodyPr/>
          <a:lstStyle/>
          <a:p>
            <a:r>
              <a:rPr lang="en-US" sz="2800">
                <a:effectLst/>
                <a:latin typeface="Calibri" panose="020F0502020204030204" pitchFamily="34" charset="0"/>
                <a:ea typeface="Lora" pitchFamily="2" charset="0"/>
                <a:cs typeface="Lora" pitchFamily="2" charset="0"/>
              </a:rPr>
              <a:t>The second step of preparation is to determine logistics for administering the 5 Alive Student Assessment. Some of these may include </a:t>
            </a:r>
          </a:p>
          <a:p>
            <a:pPr marL="514350" indent="-514350">
              <a:buAutoNum type="arabicParenR"/>
            </a:pPr>
            <a:r>
              <a:rPr lang="en-US" sz="2800">
                <a:effectLst/>
                <a:latin typeface="Calibri" panose="020F0502020204030204" pitchFamily="34" charset="0"/>
                <a:ea typeface="Lora" pitchFamily="2" charset="0"/>
                <a:cs typeface="Lora" pitchFamily="2" charset="0"/>
              </a:rPr>
              <a:t>if the assessment will be administered to students individually or in groups, </a:t>
            </a:r>
          </a:p>
          <a:p>
            <a:pPr marL="514350" indent="-514350">
              <a:buAutoNum type="arabicParenR"/>
            </a:pPr>
            <a:r>
              <a:rPr lang="en-US" sz="2800">
                <a:effectLst/>
                <a:latin typeface="Calibri" panose="020F0502020204030204" pitchFamily="34" charset="0"/>
                <a:ea typeface="Lora" pitchFamily="2" charset="0"/>
                <a:cs typeface="Lora" pitchFamily="2" charset="0"/>
              </a:rPr>
              <a:t>Identifying the staff member who will administer to students as well as any additional staff that may be needed as support or to cover the other students while the assessment is taking place,</a:t>
            </a:r>
          </a:p>
          <a:p>
            <a:pPr marL="514350" indent="-514350">
              <a:buAutoNum type="arabicParenR"/>
            </a:pPr>
            <a:r>
              <a:rPr lang="en-US" sz="2800">
                <a:effectLst/>
                <a:latin typeface="Calibri" panose="020F0502020204030204" pitchFamily="34" charset="0"/>
                <a:ea typeface="Lora" pitchFamily="2" charset="0"/>
                <a:cs typeface="Lora" pitchFamily="2" charset="0"/>
              </a:rPr>
              <a:t>And the timing of the assessment.</a:t>
            </a:r>
          </a:p>
          <a:p>
            <a:endParaRPr lang="en-US"/>
          </a:p>
          <a:p>
            <a:endParaRPr lang="en-US"/>
          </a:p>
          <a:p>
            <a:endParaRPr lang="en-US"/>
          </a:p>
        </p:txBody>
      </p:sp>
      <p:sp>
        <p:nvSpPr>
          <p:cNvPr id="4" name="Slide Number Placeholder 3">
            <a:extLst>
              <a:ext uri="{FF2B5EF4-FFF2-40B4-BE49-F238E27FC236}">
                <a16:creationId xmlns:a16="http://schemas.microsoft.com/office/drawing/2014/main" id="{918135A5-34EF-5A32-1D01-0BD610442BB1}"/>
              </a:ext>
            </a:extLst>
          </p:cNvPr>
          <p:cNvSpPr>
            <a:spLocks noGrp="1"/>
          </p:cNvSpPr>
          <p:nvPr>
            <p:ph type="sldNum" sz="quarter" idx="5"/>
          </p:nvPr>
        </p:nvSpPr>
        <p:spPr/>
        <p:txBody>
          <a:bodyPr/>
          <a:lstStyle/>
          <a:p>
            <a:fld id="{FE397379-E475-452E-B550-6E82CCF41201}" type="slidenum">
              <a:rPr lang="en-US" smtClean="0"/>
              <a:t>18</a:t>
            </a:fld>
            <a:endParaRPr lang="en-US"/>
          </a:p>
        </p:txBody>
      </p:sp>
    </p:spTree>
    <p:extLst>
      <p:ext uri="{BB962C8B-B14F-4D97-AF65-F5344CB8AC3E}">
        <p14:creationId xmlns:p14="http://schemas.microsoft.com/office/powerpoint/2010/main" val="214221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effectLst/>
                <a:latin typeface="Calibri" panose="020F0502020204030204" pitchFamily="34" charset="0"/>
                <a:ea typeface="Lora" pitchFamily="2" charset="0"/>
                <a:cs typeface="Lora" pitchFamily="2" charset="0"/>
              </a:rPr>
              <a:t>To help with this, you can use the logistics worksheet which is located in appendix A of the User Guide which you can find on the San Jose Public Library Foundation website!</a:t>
            </a:r>
          </a:p>
          <a:p>
            <a:endParaRPr lang="en-US" sz="1200">
              <a:effectLst/>
              <a:latin typeface="Calibri" panose="020F0502020204030204" pitchFamily="34" charset="0"/>
              <a:ea typeface="Lora" pitchFamily="2" charset="0"/>
              <a:cs typeface="Lora" pitchFamily="2" charset="0"/>
            </a:endParaRPr>
          </a:p>
          <a:p>
            <a:r>
              <a:rPr lang="en-US" sz="1200" b="1">
                <a:effectLst/>
                <a:latin typeface="Calibri" panose="020F0502020204030204" pitchFamily="34" charset="0"/>
                <a:ea typeface="Lora" pitchFamily="2" charset="0"/>
                <a:cs typeface="Lora" pitchFamily="2" charset="0"/>
              </a:rPr>
              <a:t>https://www.sjplf.org/san-jose-learns-resources/</a:t>
            </a:r>
          </a:p>
          <a:p>
            <a:endParaRPr lang="en-US" sz="1200">
              <a:effectLst/>
              <a:latin typeface="Calibri" panose="020F0502020204030204" pitchFamily="34" charset="0"/>
              <a:ea typeface="Lora" pitchFamily="2" charset="0"/>
              <a:cs typeface="Lora" pitchFamily="2" charset="0"/>
            </a:endParaRPr>
          </a:p>
          <a:p>
            <a:r>
              <a:rPr lang="en-US" sz="1200">
                <a:effectLst/>
                <a:latin typeface="Calibri" panose="020F0502020204030204" pitchFamily="34" charset="0"/>
                <a:ea typeface="Lora" pitchFamily="2" charset="0"/>
                <a:cs typeface="Lora" pitchFamily="2" charset="0"/>
              </a:rPr>
              <a:t>This worksheet includes questions to help with logistics considerations as well as a place to keep track of assessments in the process of being scheduled and that have been completed.</a:t>
            </a:r>
            <a:endParaRPr lang="en-US" sz="1000">
              <a:effectLst/>
              <a:latin typeface="Calibri" panose="020F0502020204030204" pitchFamily="34" charset="0"/>
              <a:ea typeface="Lora" pitchFamily="2" charset="0"/>
              <a:cs typeface="Lora" pitchFamily="2" charset="0"/>
            </a:endParaRPr>
          </a:p>
        </p:txBody>
      </p:sp>
      <p:sp>
        <p:nvSpPr>
          <p:cNvPr id="4" name="Slide Number Placeholder 3"/>
          <p:cNvSpPr>
            <a:spLocks noGrp="1"/>
          </p:cNvSpPr>
          <p:nvPr>
            <p:ph type="sldNum" sz="quarter" idx="5"/>
          </p:nvPr>
        </p:nvSpPr>
        <p:spPr/>
        <p:txBody>
          <a:bodyPr/>
          <a:lstStyle/>
          <a:p>
            <a:fld id="{FE397379-E475-452E-B550-6E82CCF41201}" type="slidenum">
              <a:rPr lang="en-US" smtClean="0"/>
              <a:t>19</a:t>
            </a:fld>
            <a:endParaRPr lang="en-US"/>
          </a:p>
        </p:txBody>
      </p:sp>
    </p:spTree>
    <p:extLst>
      <p:ext uri="{BB962C8B-B14F-4D97-AF65-F5344CB8AC3E}">
        <p14:creationId xmlns:p14="http://schemas.microsoft.com/office/powerpoint/2010/main" val="429202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600"/>
              </a:spcBef>
              <a:spcAft>
                <a:spcPts val="300"/>
              </a:spcAft>
              <a:buClrTx/>
              <a:buSzTx/>
              <a:buFontTx/>
              <a:buNone/>
              <a:tabLst/>
              <a:defRPr/>
            </a:pPr>
            <a:r>
              <a:rPr lang="en-US" sz="1200" b="0" i="0" dirty="0">
                <a:solidFill>
                  <a:srgbClr val="E86826"/>
                </a:solidFill>
                <a:effectLst/>
                <a:latin typeface="Lora" pitchFamily="2" charset="0"/>
                <a:ea typeface="Lora" pitchFamily="2" charset="0"/>
                <a:cs typeface="Times New Roman" panose="02020603050405020304" pitchFamily="18" charset="0"/>
              </a:rPr>
              <a:t>Welcome everyone. We are so glad to have you here to join us in our second training where we will dive deeper into the 5 Alive tools and how program leaders can leverage them to support SEL programming. These tools, the 5 Alive Staff Survey and 5 Alive Student Assessment, were originally co-developed with a group of expanded learning programs who </a:t>
            </a:r>
            <a:r>
              <a:rPr lang="en-US" sz="1200" b="0" dirty="0"/>
              <a:t>were interested in developing better ways to assess social emotional learning in their programs. </a:t>
            </a:r>
            <a:r>
              <a:rPr lang="en-US" sz="1200" b="0" i="0" dirty="0">
                <a:solidFill>
                  <a:srgbClr val="E86826"/>
                </a:solidFill>
                <a:effectLst/>
                <a:latin typeface="Lora" pitchFamily="2" charset="0"/>
                <a:ea typeface="Lora" pitchFamily="2" charset="0"/>
                <a:cs typeface="Times New Roman" panose="02020603050405020304" pitchFamily="18" charset="0"/>
              </a:rPr>
              <a:t>Both tools would ideally work as part of your SEL programming or continuous improvement cycles. We will discuss exactly what that looks like today.</a:t>
            </a:r>
          </a:p>
          <a:p>
            <a:pPr marL="0" marR="0">
              <a:lnSpc>
                <a:spcPct val="115000"/>
              </a:lnSpc>
              <a:spcBef>
                <a:spcPts val="600"/>
              </a:spcBef>
              <a:spcAft>
                <a:spcPts val="300"/>
              </a:spcAft>
            </a:pPr>
            <a:endParaRPr lang="en-US" sz="1200" b="0" i="0" dirty="0">
              <a:solidFill>
                <a:srgbClr val="E86826"/>
              </a:solidFill>
              <a:effectLst/>
              <a:latin typeface="Lora" pitchFamily="2" charset="0"/>
              <a:ea typeface="Lora" pitchFamily="2" charset="0"/>
              <a:cs typeface="Times New Roman" panose="02020603050405020304" pitchFamily="18" charset="0"/>
            </a:endParaRPr>
          </a:p>
          <a:p>
            <a:pPr marL="0" marR="0">
              <a:lnSpc>
                <a:spcPct val="115000"/>
              </a:lnSpc>
              <a:spcBef>
                <a:spcPts val="600"/>
              </a:spcBef>
              <a:spcAft>
                <a:spcPts val="300"/>
              </a:spcAft>
            </a:pPr>
            <a:r>
              <a:rPr lang="en-US" sz="1200" b="0" i="0" dirty="0">
                <a:solidFill>
                  <a:srgbClr val="E86826"/>
                </a:solidFill>
                <a:effectLst/>
                <a:latin typeface="Lora" pitchFamily="2" charset="0"/>
                <a:ea typeface="Lora" pitchFamily="2" charset="0"/>
                <a:cs typeface="Times New Roman" panose="02020603050405020304" pitchFamily="18" charset="0"/>
              </a:rPr>
              <a:t>We will start the day with an icebreaker. After that we will discuss the survey tool. One of our goals for today is that everyone here can become more familiar with the SEL 5 Alive Staff Survey. Our December training focused more on the assessment so we wanted to make sure we touched on the survey as well. Next, and the bulk of this training, we will discuss implementing the 5 Alive Tools. We hope that you will walk away with tips and strategies for administering the tools by the end of this segment as well as a better sense of how the data from both tools can inform your SEL programming. Finally, we hope you will stick around for our closing where we will update you on upcoming engagements and ask for feedback. It may not look like a lot but I promise it is and we are hoping you all will engage with us throughout. So let’s get this party started with our icebreaker. </a:t>
            </a:r>
            <a:endParaRPr lang="en-US" sz="1200" dirty="0">
              <a:effectLst/>
              <a:latin typeface="Lora" pitchFamily="2" charset="0"/>
              <a:ea typeface="Lora" pitchFamily="2"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E397379-E475-452E-B550-6E82CCF41201}" type="slidenum">
              <a:rPr lang="en-US" smtClean="0"/>
              <a:t>2</a:t>
            </a:fld>
            <a:endParaRPr lang="en-US"/>
          </a:p>
        </p:txBody>
      </p:sp>
    </p:spTree>
    <p:extLst>
      <p:ext uri="{BB962C8B-B14F-4D97-AF65-F5344CB8AC3E}">
        <p14:creationId xmlns:p14="http://schemas.microsoft.com/office/powerpoint/2010/main" val="15418761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last step of the preparation phase is preparing staff to administer the assessment. This includes holding a training, which could be similar to what we did in the part one trainings, which you can also find on the San Jose Public Library Foundation website. It is also important to make sure administrating staff have adequate time to prepare for the assessment to review the User Guide and the components of the tool.</a:t>
            </a:r>
          </a:p>
        </p:txBody>
      </p:sp>
      <p:sp>
        <p:nvSpPr>
          <p:cNvPr id="4" name="Slide Number Placeholder 3"/>
          <p:cNvSpPr>
            <a:spLocks noGrp="1"/>
          </p:cNvSpPr>
          <p:nvPr>
            <p:ph type="sldNum" sz="quarter" idx="5"/>
          </p:nvPr>
        </p:nvSpPr>
        <p:spPr/>
        <p:txBody>
          <a:bodyPr/>
          <a:lstStyle/>
          <a:p>
            <a:fld id="{FE397379-E475-452E-B550-6E82CCF41201}" type="slidenum">
              <a:rPr lang="en-US" smtClean="0"/>
              <a:t>20</a:t>
            </a:fld>
            <a:endParaRPr lang="en-US"/>
          </a:p>
        </p:txBody>
      </p:sp>
    </p:spTree>
    <p:extLst>
      <p:ext uri="{BB962C8B-B14F-4D97-AF65-F5344CB8AC3E}">
        <p14:creationId xmlns:p14="http://schemas.microsoft.com/office/powerpoint/2010/main" val="4831715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D08E9-89F5-304D-F754-D60D34039D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946A0E-6CCE-6632-ED91-8356D8BBDB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4419C8-B3C1-0DB5-08C9-18D014B0917F}"/>
              </a:ext>
            </a:extLst>
          </p:cNvPr>
          <p:cNvSpPr>
            <a:spLocks noGrp="1"/>
          </p:cNvSpPr>
          <p:nvPr>
            <p:ph type="body" idx="1"/>
          </p:nvPr>
        </p:nvSpPr>
        <p:spPr/>
        <p:txBody>
          <a:bodyPr/>
          <a:lstStyle/>
          <a:p>
            <a:endParaRPr lang="en-US" b="0"/>
          </a:p>
        </p:txBody>
      </p:sp>
      <p:sp>
        <p:nvSpPr>
          <p:cNvPr id="4" name="Slide Number Placeholder 3">
            <a:extLst>
              <a:ext uri="{FF2B5EF4-FFF2-40B4-BE49-F238E27FC236}">
                <a16:creationId xmlns:a16="http://schemas.microsoft.com/office/drawing/2014/main" id="{C095B39A-501D-B4A6-8193-52EA7F728FB3}"/>
              </a:ext>
            </a:extLst>
          </p:cNvPr>
          <p:cNvSpPr>
            <a:spLocks noGrp="1"/>
          </p:cNvSpPr>
          <p:nvPr>
            <p:ph type="sldNum" sz="quarter" idx="5"/>
          </p:nvPr>
        </p:nvSpPr>
        <p:spPr/>
        <p:txBody>
          <a:bodyPr/>
          <a:lstStyle/>
          <a:p>
            <a:fld id="{FE397379-E475-452E-B550-6E82CCF41201}" type="slidenum">
              <a:rPr lang="en-US" smtClean="0"/>
              <a:t>21</a:t>
            </a:fld>
            <a:endParaRPr lang="en-US"/>
          </a:p>
        </p:txBody>
      </p:sp>
    </p:spTree>
    <p:extLst>
      <p:ext uri="{BB962C8B-B14F-4D97-AF65-F5344CB8AC3E}">
        <p14:creationId xmlns:p14="http://schemas.microsoft.com/office/powerpoint/2010/main" val="25204932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41DD1-668D-1E59-05A4-659BF324B7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91B726-8650-46E3-88E5-9734414DD1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AF88ED-FC2F-685F-91E2-C005D6F4AE15}"/>
              </a:ext>
            </a:extLst>
          </p:cNvPr>
          <p:cNvSpPr>
            <a:spLocks noGrp="1"/>
          </p:cNvSpPr>
          <p:nvPr>
            <p:ph type="body" idx="1"/>
          </p:nvPr>
        </p:nvSpPr>
        <p:spPr/>
        <p:txBody>
          <a:bodyPr/>
          <a:lstStyle/>
          <a:p>
            <a:pPr marL="0" marR="0" indent="0">
              <a:lnSpc>
                <a:spcPct val="115000"/>
              </a:lnSpc>
              <a:spcBef>
                <a:spcPts val="600"/>
              </a:spcBef>
              <a:spcAft>
                <a:spcPts val="600"/>
              </a:spcAft>
              <a:buNone/>
            </a:pPr>
            <a:r>
              <a:rPr lang="en-US" sz="1100" b="0">
                <a:effectLst/>
                <a:latin typeface="Lora" pitchFamily="2" charset="0"/>
                <a:ea typeface="Lora" pitchFamily="2" charset="0"/>
                <a:cs typeface="Times New Roman" panose="02020603050405020304" pitchFamily="18" charset="0"/>
              </a:rPr>
              <a:t>We’re now going to turn to analyzing your data and thinking about how it can inform your program. This involves four primary steps, preparing your data, </a:t>
            </a:r>
          </a:p>
          <a:p>
            <a:pPr marL="228600" marR="0" indent="-228600">
              <a:lnSpc>
                <a:spcPct val="115000"/>
              </a:lnSpc>
              <a:spcBef>
                <a:spcPts val="600"/>
              </a:spcBef>
              <a:spcAft>
                <a:spcPts val="600"/>
              </a:spcAft>
              <a:buAutoNum type="arabicPeriod"/>
            </a:pPr>
            <a:endParaRPr lang="en-US" sz="1100" b="1">
              <a:effectLst/>
              <a:latin typeface="Lora" pitchFamily="2" charset="0"/>
              <a:ea typeface="Lora" pitchFamily="2" charset="0"/>
              <a:cs typeface="Times New Roman" panose="02020603050405020304" pitchFamily="18" charset="0"/>
            </a:endParaRPr>
          </a:p>
          <a:p>
            <a:endParaRPr lang="en-US" sz="1800">
              <a:effectLst/>
              <a:latin typeface="Calibri" panose="020F0502020204030204" pitchFamily="34" charset="0"/>
              <a:ea typeface="Lora" pitchFamily="2" charset="0"/>
              <a:cs typeface="Lora" pitchFamily="2" charset="0"/>
            </a:endParaRPr>
          </a:p>
          <a:p>
            <a:endParaRPr lang="en-US" sz="1800">
              <a:effectLst/>
              <a:latin typeface="Calibri" panose="020F0502020204030204" pitchFamily="34" charset="0"/>
              <a:ea typeface="Lora" pitchFamily="2" charset="0"/>
              <a:cs typeface="Lora" pitchFamily="2" charset="0"/>
            </a:endParaRPr>
          </a:p>
          <a:p>
            <a:endParaRPr lang="en-US"/>
          </a:p>
          <a:p>
            <a:endParaRPr lang="en-US"/>
          </a:p>
          <a:p>
            <a:endParaRPr lang="en-US"/>
          </a:p>
          <a:p>
            <a:endParaRPr lang="en-US"/>
          </a:p>
        </p:txBody>
      </p:sp>
      <p:sp>
        <p:nvSpPr>
          <p:cNvPr id="4" name="Slide Number Placeholder 3">
            <a:extLst>
              <a:ext uri="{FF2B5EF4-FFF2-40B4-BE49-F238E27FC236}">
                <a16:creationId xmlns:a16="http://schemas.microsoft.com/office/drawing/2014/main" id="{B7AE0C21-9CBB-8FFC-69DE-18B88FC6113E}"/>
              </a:ext>
            </a:extLst>
          </p:cNvPr>
          <p:cNvSpPr>
            <a:spLocks noGrp="1"/>
          </p:cNvSpPr>
          <p:nvPr>
            <p:ph type="sldNum" sz="quarter" idx="5"/>
          </p:nvPr>
        </p:nvSpPr>
        <p:spPr/>
        <p:txBody>
          <a:bodyPr/>
          <a:lstStyle/>
          <a:p>
            <a:fld id="{FE397379-E475-452E-B550-6E82CCF41201}" type="slidenum">
              <a:rPr lang="en-US" smtClean="0"/>
              <a:t>22</a:t>
            </a:fld>
            <a:endParaRPr lang="en-US"/>
          </a:p>
        </p:txBody>
      </p:sp>
    </p:spTree>
    <p:extLst>
      <p:ext uri="{BB962C8B-B14F-4D97-AF65-F5344CB8AC3E}">
        <p14:creationId xmlns:p14="http://schemas.microsoft.com/office/powerpoint/2010/main" val="1164059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C9836F-2BEC-8776-BE24-47244C71A3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4E4785-F216-5592-EA7F-7DF4EDD5AC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8A4F27-3ECE-B3DB-1747-C3906EDC7CB8}"/>
              </a:ext>
            </a:extLst>
          </p:cNvPr>
          <p:cNvSpPr>
            <a:spLocks noGrp="1"/>
          </p:cNvSpPr>
          <p:nvPr>
            <p:ph type="body" idx="1"/>
          </p:nvPr>
        </p:nvSpPr>
        <p:spPr/>
        <p:txBody>
          <a:bodyPr/>
          <a:lstStyle/>
          <a:p>
            <a:pPr marL="0" marR="0">
              <a:lnSpc>
                <a:spcPct val="115000"/>
              </a:lnSpc>
              <a:spcBef>
                <a:spcPts val="600"/>
              </a:spcBef>
              <a:spcAft>
                <a:spcPts val="600"/>
              </a:spcAft>
            </a:pPr>
            <a:r>
              <a:rPr lang="en-US" sz="1100" b="0">
                <a:effectLst/>
                <a:latin typeface="Lora" pitchFamily="2" charset="0"/>
                <a:ea typeface="Lora" pitchFamily="2" charset="0"/>
                <a:cs typeface="Times New Roman" panose="02020603050405020304" pitchFamily="18" charset="0"/>
              </a:rPr>
              <a:t>So, let’s set the stage. Your team has administered the assessment and the results are in! You download the data from the Student Assessment Data Form on Google docs and it looks something like this. You might feel overwhelmed by all the scores and thoughtful reflections from the student assessment data. What do you do? How can we prepare all this data for staff to make sense of it later?</a:t>
            </a:r>
          </a:p>
          <a:p>
            <a:pPr marL="0" marR="0">
              <a:lnSpc>
                <a:spcPct val="115000"/>
              </a:lnSpc>
              <a:spcBef>
                <a:spcPts val="600"/>
              </a:spcBef>
              <a:spcAft>
                <a:spcPts val="600"/>
              </a:spcAft>
            </a:pPr>
            <a:endParaRPr lang="en-US" sz="1100" b="0">
              <a:effectLst/>
              <a:latin typeface="Lora" pitchFamily="2" charset="0"/>
              <a:ea typeface="Lora" pitchFamily="2" charset="0"/>
              <a:cs typeface="Times New Roman" panose="02020603050405020304" pitchFamily="18" charset="0"/>
            </a:endParaRPr>
          </a:p>
          <a:p>
            <a:endParaRPr lang="en-US"/>
          </a:p>
        </p:txBody>
      </p:sp>
      <p:sp>
        <p:nvSpPr>
          <p:cNvPr id="4" name="Slide Number Placeholder 3">
            <a:extLst>
              <a:ext uri="{FF2B5EF4-FFF2-40B4-BE49-F238E27FC236}">
                <a16:creationId xmlns:a16="http://schemas.microsoft.com/office/drawing/2014/main" id="{36C0AC8E-6B3E-4F06-4109-22D76B06F36D}"/>
              </a:ext>
            </a:extLst>
          </p:cNvPr>
          <p:cNvSpPr>
            <a:spLocks noGrp="1"/>
          </p:cNvSpPr>
          <p:nvPr>
            <p:ph type="sldNum" sz="quarter" idx="5"/>
          </p:nvPr>
        </p:nvSpPr>
        <p:spPr/>
        <p:txBody>
          <a:bodyPr/>
          <a:lstStyle/>
          <a:p>
            <a:fld id="{FE397379-E475-452E-B550-6E82CCF41201}" type="slidenum">
              <a:rPr lang="en-US" smtClean="0"/>
              <a:t>23</a:t>
            </a:fld>
            <a:endParaRPr lang="en-US"/>
          </a:p>
        </p:txBody>
      </p:sp>
    </p:spTree>
    <p:extLst>
      <p:ext uri="{BB962C8B-B14F-4D97-AF65-F5344CB8AC3E}">
        <p14:creationId xmlns:p14="http://schemas.microsoft.com/office/powerpoint/2010/main" val="150923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14191-751E-AA85-A1D5-7C99E19C1B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9C3071-2D90-CCE0-4854-247CB65C3F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1A230E-5B15-A1C5-8268-955733D969F2}"/>
              </a:ext>
            </a:extLst>
          </p:cNvPr>
          <p:cNvSpPr>
            <a:spLocks noGrp="1"/>
          </p:cNvSpPr>
          <p:nvPr>
            <p:ph type="body" idx="1"/>
          </p:nvPr>
        </p:nvSpPr>
        <p:spPr/>
        <p:txBody>
          <a:bodyPr/>
          <a:lstStyle/>
          <a:p>
            <a:pPr marL="0" marR="0">
              <a:lnSpc>
                <a:spcPct val="115000"/>
              </a:lnSpc>
              <a:spcBef>
                <a:spcPts val="600"/>
              </a:spcBef>
              <a:spcAft>
                <a:spcPts val="600"/>
              </a:spcAft>
            </a:pPr>
            <a:r>
              <a:rPr lang="en-US" sz="1100" b="0" dirty="0">
                <a:effectLst/>
                <a:latin typeface="Lora" pitchFamily="2" charset="0"/>
                <a:ea typeface="Lora" pitchFamily="2" charset="0"/>
                <a:cs typeface="Times New Roman" panose="02020603050405020304" pitchFamily="18" charset="0"/>
              </a:rPr>
              <a:t>Well, remember that first step in the preparation stage? Identify the purpose of your assessment. Think back to your agreed upon purpose. This may help you think through what to do with this data. There are a number of factors that you may want to consider.</a:t>
            </a:r>
          </a:p>
          <a:p>
            <a:pPr marL="0" marR="0">
              <a:lnSpc>
                <a:spcPct val="115000"/>
              </a:lnSpc>
              <a:spcBef>
                <a:spcPts val="600"/>
              </a:spcBef>
              <a:spcAft>
                <a:spcPts val="600"/>
              </a:spcAft>
            </a:pPr>
            <a:endParaRPr lang="en-US" sz="1100" b="0" dirty="0">
              <a:effectLst/>
              <a:latin typeface="Lora" pitchFamily="2" charset="0"/>
              <a:ea typeface="Lora" pitchFamily="2" charset="0"/>
              <a:cs typeface="Times New Roman" panose="02020603050405020304" pitchFamily="18" charset="0"/>
            </a:endParaRPr>
          </a:p>
          <a:p>
            <a:pPr marL="457200" lvl="1" indent="0">
              <a:buNone/>
            </a:pPr>
            <a:r>
              <a:rPr lang="en-US" sz="2000" dirty="0"/>
              <a:t>1) What sort of visuals will help you make sense of the data?</a:t>
            </a:r>
          </a:p>
          <a:p>
            <a:pPr marL="914400" lvl="2" indent="0">
              <a:buNone/>
            </a:pPr>
            <a:endParaRPr lang="en-US" sz="2000" dirty="0"/>
          </a:p>
          <a:p>
            <a:pPr marL="914400" lvl="2" indent="0">
              <a:buNone/>
            </a:pPr>
            <a:r>
              <a:rPr lang="en-US" sz="2000" dirty="0"/>
              <a:t>You’ll want to think through how to visualize the scores, which can be depicted by any type of graph that you can make with numbers, but also how you can present the other information from the data form, like students’ strengths and areas for growth. Things that were written out in text. </a:t>
            </a:r>
          </a:p>
          <a:p>
            <a:pPr marL="914400" lvl="2" indent="0">
              <a:buNone/>
            </a:pPr>
            <a:endParaRPr lang="en-US" sz="2000" dirty="0"/>
          </a:p>
          <a:p>
            <a:pPr marL="914400" lvl="2" indent="0">
              <a:buNone/>
            </a:pPr>
            <a:r>
              <a:rPr lang="en-US" sz="2000" dirty="0"/>
              <a:t>We’ll talk about  different way that you can visualize both types of data and information. </a:t>
            </a:r>
          </a:p>
          <a:p>
            <a:pPr marL="457200" lvl="1" indent="0">
              <a:buNone/>
            </a:pPr>
            <a:endParaRPr lang="en-US" sz="2000" dirty="0">
              <a:effectLst/>
              <a:latin typeface="Calibri" panose="020F0502020204030204" pitchFamily="34" charset="0"/>
            </a:endParaRPr>
          </a:p>
          <a:p>
            <a:pPr marL="457200" lvl="1" indent="0">
              <a:buNone/>
            </a:pPr>
            <a:r>
              <a:rPr lang="en-US" sz="2000" dirty="0">
                <a:effectLst/>
                <a:latin typeface="Calibri" panose="020F0502020204030204" pitchFamily="34" charset="0"/>
              </a:rPr>
              <a:t>2) </a:t>
            </a:r>
            <a:r>
              <a:rPr lang="en-US" sz="2000" dirty="0"/>
              <a:t>What other data might you incorporate?</a:t>
            </a:r>
          </a:p>
          <a:p>
            <a:pPr marL="914400" marR="0" lvl="2" indent="0" algn="l" defTabSz="914400" rtl="0" eaLnBrk="1" fontAlgn="auto" latinLnBrk="0" hangingPunct="1">
              <a:lnSpc>
                <a:spcPct val="100000"/>
              </a:lnSpc>
              <a:spcBef>
                <a:spcPts val="0"/>
              </a:spcBef>
              <a:spcAft>
                <a:spcPts val="0"/>
              </a:spcAft>
              <a:buClrTx/>
              <a:buSzTx/>
              <a:buFontTx/>
              <a:buNone/>
              <a:tabLst/>
              <a:defRPr/>
            </a:pPr>
            <a:r>
              <a:rPr lang="en-US" sz="2000" dirty="0"/>
              <a:t>For example, Perhaps you already put together student profiles with data from many different sources, and you use these to guide conversations about how to best serve individual students. You can add this information to those student profiles as well. </a:t>
            </a:r>
          </a:p>
          <a:p>
            <a:pPr marL="914400" lvl="2" indent="0">
              <a:buNone/>
            </a:pPr>
            <a:endParaRPr lang="en-US" sz="2000" dirty="0"/>
          </a:p>
          <a:p>
            <a:pPr marL="457200" lvl="1" indent="0">
              <a:buNone/>
            </a:pPr>
            <a:r>
              <a:rPr lang="en-US" sz="2000" dirty="0"/>
              <a:t>3) Should data be organized by site, grade, or another characteristic?</a:t>
            </a:r>
          </a:p>
          <a:p>
            <a:pPr marL="457200" lvl="1" indent="0">
              <a:buNone/>
            </a:pPr>
            <a:r>
              <a:rPr lang="en-US" sz="2000" dirty="0"/>
              <a:t>	Perhaps in Step 1, your team discussed wanting to know if English Language Learners were able to effectively engage in your SEL lessons, and you want to focus on them. </a:t>
            </a:r>
          </a:p>
          <a:p>
            <a:pPr marL="0" marR="0">
              <a:lnSpc>
                <a:spcPct val="115000"/>
              </a:lnSpc>
              <a:spcBef>
                <a:spcPts val="600"/>
              </a:spcBef>
              <a:spcAft>
                <a:spcPts val="600"/>
              </a:spcAft>
            </a:pPr>
            <a:endParaRPr lang="en-US" sz="1100" b="0">
              <a:effectLst/>
              <a:latin typeface="Lora" pitchFamily="2" charset="0"/>
              <a:ea typeface="Lora" pitchFamily="2" charset="0"/>
              <a:cs typeface="Times New Roman" panose="02020603050405020304" pitchFamily="18" charset="0"/>
            </a:endParaRPr>
          </a:p>
          <a:p>
            <a:endParaRPr lang="en-US" sz="1800" dirty="0">
              <a:effectLst/>
              <a:latin typeface="Calibri" panose="020F0502020204030204" pitchFamily="34" charset="0"/>
              <a:ea typeface="Lora" pitchFamily="2" charset="0"/>
              <a:cs typeface="Lora" pitchFamily="2" charset="0"/>
            </a:endParaRPr>
          </a:p>
          <a:p>
            <a:endParaRPr lang="en-US" sz="1800" dirty="0">
              <a:effectLst/>
              <a:latin typeface="Calibri" panose="020F0502020204030204" pitchFamily="34" charset="0"/>
              <a:ea typeface="Lora" pitchFamily="2" charset="0"/>
              <a:cs typeface="Lora" pitchFamily="2" charset="0"/>
            </a:endParaRPr>
          </a:p>
          <a:p>
            <a:endParaRPr lang="en-US" sz="1800" dirty="0">
              <a:effectLst/>
              <a:latin typeface="Calibri" panose="020F0502020204030204" pitchFamily="34" charset="0"/>
              <a:ea typeface="Lora" pitchFamily="2" charset="0"/>
              <a:cs typeface="Lora" pitchFamily="2" charset="0"/>
            </a:endParaRPr>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35147898-8252-B8D0-1CBF-9B745845C396}"/>
              </a:ext>
            </a:extLst>
          </p:cNvPr>
          <p:cNvSpPr>
            <a:spLocks noGrp="1"/>
          </p:cNvSpPr>
          <p:nvPr>
            <p:ph type="sldNum" sz="quarter" idx="5"/>
          </p:nvPr>
        </p:nvSpPr>
        <p:spPr/>
        <p:txBody>
          <a:bodyPr/>
          <a:lstStyle/>
          <a:p>
            <a:fld id="{FE397379-E475-452E-B550-6E82CCF41201}" type="slidenum">
              <a:rPr lang="en-US" smtClean="0"/>
              <a:t>24</a:t>
            </a:fld>
            <a:endParaRPr lang="en-US"/>
          </a:p>
        </p:txBody>
      </p:sp>
    </p:spTree>
    <p:extLst>
      <p:ext uri="{BB962C8B-B14F-4D97-AF65-F5344CB8AC3E}">
        <p14:creationId xmlns:p14="http://schemas.microsoft.com/office/powerpoint/2010/main" val="42827959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22D19-8518-59B9-F915-5C10C01A85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433B73-00BE-DB88-11B2-F80355A38B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4D076F-C747-E365-F470-6857BBF93975}"/>
              </a:ext>
            </a:extLst>
          </p:cNvPr>
          <p:cNvSpPr>
            <a:spLocks noGrp="1"/>
          </p:cNvSpPr>
          <p:nvPr>
            <p:ph type="body" idx="1"/>
          </p:nvPr>
        </p:nvSpPr>
        <p:spPr/>
        <p:txBody>
          <a:bodyPr/>
          <a:lstStyle/>
          <a:p>
            <a:r>
              <a:rPr lang="en-US"/>
              <a:t>Great, we want to share some examples of how you can present the student scores to help you make meaning of the data. </a:t>
            </a:r>
          </a:p>
          <a:p>
            <a:endParaRPr lang="en-US"/>
          </a:p>
          <a:p>
            <a:r>
              <a:rPr lang="en-US"/>
              <a:t>As you can see here, we have arranged some fictitious student scores on this number line.  We added a line representing the average score and arranged sticky notes to demonstrate how each student scored. We color-coded the sticky notes to make it easier to see their score. </a:t>
            </a:r>
          </a:p>
          <a:p>
            <a:endParaRPr lang="en-US"/>
          </a:p>
          <a:p>
            <a:r>
              <a:rPr lang="en-US"/>
              <a:t>It might be fruitful to ask staff if they see anything surprising or if the results aligns with what they expect. </a:t>
            </a:r>
          </a:p>
          <a:p>
            <a:endParaRPr lang="en-US"/>
          </a:p>
          <a:p>
            <a:r>
              <a:rPr lang="en-US"/>
              <a:t>You can also color-code the results by other characteristics, such as site, grade, or EL designation. </a:t>
            </a:r>
          </a:p>
          <a:p>
            <a:endParaRPr lang="en-US"/>
          </a:p>
          <a:p>
            <a:endParaRPr lang="en-US"/>
          </a:p>
        </p:txBody>
      </p:sp>
      <p:sp>
        <p:nvSpPr>
          <p:cNvPr id="4" name="Slide Number Placeholder 3">
            <a:extLst>
              <a:ext uri="{FF2B5EF4-FFF2-40B4-BE49-F238E27FC236}">
                <a16:creationId xmlns:a16="http://schemas.microsoft.com/office/drawing/2014/main" id="{D8191B34-8308-D869-4A58-3CC91788B70C}"/>
              </a:ext>
            </a:extLst>
          </p:cNvPr>
          <p:cNvSpPr>
            <a:spLocks noGrp="1"/>
          </p:cNvSpPr>
          <p:nvPr>
            <p:ph type="sldNum" sz="quarter" idx="5"/>
          </p:nvPr>
        </p:nvSpPr>
        <p:spPr/>
        <p:txBody>
          <a:bodyPr/>
          <a:lstStyle/>
          <a:p>
            <a:fld id="{FE397379-E475-452E-B550-6E82CCF41201}" type="slidenum">
              <a:rPr lang="en-US" smtClean="0"/>
              <a:t>25</a:t>
            </a:fld>
            <a:endParaRPr lang="en-US"/>
          </a:p>
        </p:txBody>
      </p:sp>
    </p:spTree>
    <p:extLst>
      <p:ext uri="{BB962C8B-B14F-4D97-AF65-F5344CB8AC3E}">
        <p14:creationId xmlns:p14="http://schemas.microsoft.com/office/powerpoint/2010/main" val="37981015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720E0-45B3-41D2-281B-C0F06E6AF8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82E615-4955-C49D-2BC5-4A62B71CED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9E1DAB-4DD6-F455-9E59-A12440CF856C}"/>
              </a:ext>
            </a:extLst>
          </p:cNvPr>
          <p:cNvSpPr>
            <a:spLocks noGrp="1"/>
          </p:cNvSpPr>
          <p:nvPr>
            <p:ph type="body" idx="1"/>
          </p:nvPr>
        </p:nvSpPr>
        <p:spPr/>
        <p:txBody>
          <a:bodyPr/>
          <a:lstStyle/>
          <a:p>
            <a:r>
              <a:rPr lang="en-US" dirty="0"/>
              <a:t>And here’s another example if you are looking at a larger number of students. If you export a Google sheet, you can use Google Docs to create a bar chart. </a:t>
            </a:r>
          </a:p>
          <a:p>
            <a:endParaRPr lang="en-US"/>
          </a:p>
          <a:p>
            <a:r>
              <a:rPr lang="en-US"/>
              <a:t>To make this chart, you need to first create a pivot table out of the fields that you want to use. (For additional help, see: https://support.google.com/docs/answer/1272900?hl=en&amp;co=GENIE.Platform%3DDesktop)</a:t>
            </a:r>
          </a:p>
          <a:p>
            <a:endParaRPr lang="en-US"/>
          </a:p>
          <a:p>
            <a:r>
              <a:rPr lang="en-US"/>
              <a:t>Then, you can create the clustered bar chart. (For additional help, see: https://www.businesscomputerskills.com/tutorials/google/how-to-make-a-clustered-bar-chart-in-google-sheets.php)</a:t>
            </a:r>
          </a:p>
        </p:txBody>
      </p:sp>
      <p:sp>
        <p:nvSpPr>
          <p:cNvPr id="4" name="Slide Number Placeholder 3">
            <a:extLst>
              <a:ext uri="{FF2B5EF4-FFF2-40B4-BE49-F238E27FC236}">
                <a16:creationId xmlns:a16="http://schemas.microsoft.com/office/drawing/2014/main" id="{C5CAF966-589F-DC74-8A4A-241D5242D7E0}"/>
              </a:ext>
            </a:extLst>
          </p:cNvPr>
          <p:cNvSpPr>
            <a:spLocks noGrp="1"/>
          </p:cNvSpPr>
          <p:nvPr>
            <p:ph type="sldNum" sz="quarter" idx="5"/>
          </p:nvPr>
        </p:nvSpPr>
        <p:spPr/>
        <p:txBody>
          <a:bodyPr/>
          <a:lstStyle/>
          <a:p>
            <a:fld id="{FE397379-E475-452E-B550-6E82CCF41201}" type="slidenum">
              <a:rPr lang="en-US" smtClean="0"/>
              <a:t>26</a:t>
            </a:fld>
            <a:endParaRPr lang="en-US"/>
          </a:p>
        </p:txBody>
      </p:sp>
    </p:spTree>
    <p:extLst>
      <p:ext uri="{BB962C8B-B14F-4D97-AF65-F5344CB8AC3E}">
        <p14:creationId xmlns:p14="http://schemas.microsoft.com/office/powerpoint/2010/main" val="31238136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FA6975-C9BE-56EF-3E5B-FA241DDB23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E5990E-884D-E2AC-18EC-0F23867427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44FCD6-A508-5E59-847F-629FA11FA030}"/>
              </a:ext>
            </a:extLst>
          </p:cNvPr>
          <p:cNvSpPr>
            <a:spLocks noGrp="1"/>
          </p:cNvSpPr>
          <p:nvPr>
            <p:ph type="body" idx="1"/>
          </p:nvPr>
        </p:nvSpPr>
        <p:spPr/>
        <p:txBody>
          <a:bodyPr/>
          <a:lstStyle/>
          <a:p>
            <a:pPr marL="0" marR="0">
              <a:lnSpc>
                <a:spcPct val="115000"/>
              </a:lnSpc>
              <a:spcBef>
                <a:spcPts val="600"/>
              </a:spcBef>
              <a:spcAft>
                <a:spcPts val="600"/>
              </a:spcAft>
            </a:pPr>
            <a:r>
              <a:rPr lang="en-US" sz="1100" b="0">
                <a:effectLst/>
                <a:latin typeface="Lora" pitchFamily="2" charset="0"/>
                <a:ea typeface="Lora" pitchFamily="2" charset="0"/>
                <a:cs typeface="Times New Roman" panose="02020603050405020304" pitchFamily="18" charset="0"/>
              </a:rPr>
              <a:t>Let’s </a:t>
            </a:r>
            <a:r>
              <a:rPr lang="en-US" sz="1800" dirty="0">
                <a:effectLst/>
                <a:latin typeface="Calibri" panose="020F0502020204030204" pitchFamily="34" charset="0"/>
                <a:ea typeface="Lora" pitchFamily="2" charset="0"/>
                <a:cs typeface="Lora" pitchFamily="2" charset="0"/>
              </a:rPr>
              <a:t>spend a little bit more time thinking about how we can prepare those open-ended responses. </a:t>
            </a:r>
            <a:r>
              <a:rPr lang="en-US" sz="1800" dirty="0"/>
              <a:t>You might be especially overwhelmed by all this information. It is incredibly interesting and rich but you may not have time during your data discussion to read through it all. You could consider pulling a sample of quotes from the strengths, areas of improvement, and areas of needs buckets. You may also consider pulling themes within each category. </a:t>
            </a:r>
            <a:endParaRPr lang="en-US" sz="1800" dirty="0">
              <a:effectLst/>
              <a:latin typeface="Calibri" panose="020F0502020204030204" pitchFamily="34" charset="0"/>
              <a:ea typeface="Lora" pitchFamily="2" charset="0"/>
              <a:cs typeface="Lora" pitchFamily="2" charset="0"/>
            </a:endParaRPr>
          </a:p>
          <a:p>
            <a:endParaRPr lang="en-US" sz="1800" dirty="0">
              <a:effectLst/>
              <a:latin typeface="Calibri" panose="020F0502020204030204" pitchFamily="34" charset="0"/>
              <a:ea typeface="Lora" pitchFamily="2" charset="0"/>
              <a:cs typeface="Lora" pitchFamily="2" charset="0"/>
            </a:endParaRPr>
          </a:p>
          <a:p>
            <a:r>
              <a:rPr lang="en-US" sz="1800" dirty="0">
                <a:effectLst/>
                <a:latin typeface="Calibri" panose="020F0502020204030204" pitchFamily="34" charset="0"/>
                <a:ea typeface="Lora" pitchFamily="2" charset="0"/>
                <a:cs typeface="Lora" pitchFamily="2" charset="0"/>
              </a:rPr>
              <a:t>We’re going to do a little activity together in Mural, to show one way you might go about this. </a:t>
            </a:r>
          </a:p>
          <a:p>
            <a:endParaRPr lang="en-US" sz="1800" dirty="0">
              <a:effectLst/>
              <a:latin typeface="Calibri" panose="020F0502020204030204" pitchFamily="34" charset="0"/>
              <a:ea typeface="Lora" pitchFamily="2" charset="0"/>
              <a:cs typeface="Lora" pitchFamily="2" charset="0"/>
            </a:endParaRPr>
          </a:p>
          <a:p>
            <a:r>
              <a:rPr lang="en-US" sz="1800" dirty="0">
                <a:effectLst/>
                <a:latin typeface="Calibri" panose="020F0502020204030204" pitchFamily="34" charset="0"/>
                <a:ea typeface="Lora" pitchFamily="2" charset="0"/>
                <a:cs typeface="Lora" pitchFamily="2" charset="0"/>
              </a:rPr>
              <a:t>MURAL link: </a:t>
            </a:r>
            <a:r>
              <a:rPr lang="en-US" sz="2800" dirty="0">
                <a:hlinkClick r:id="rId3" tooltip="https://app.mural.co/t/e2c20876/m/e2c20876/1740151998098/01c91c8aa996d4e9e153abc20bb68eb7d175bc2b?sender=u60086c1bfa05bb5989783865"/>
              </a:rPr>
              <a:t>https://app.mural.co/t/e2c20876/m/e2c20876/1740151998098/01c91c8aa996d4e9e153abc20bb68eb7d175bc2b?sender=u60086c1bfa05bb5989783865</a:t>
            </a:r>
            <a:endParaRPr lang="en-US" sz="1800" dirty="0">
              <a:effectLst/>
              <a:latin typeface="Calibri" panose="020F0502020204030204" pitchFamily="34" charset="0"/>
              <a:ea typeface="Lora" pitchFamily="2" charset="0"/>
              <a:cs typeface="Lora" pitchFamily="2" charset="0"/>
            </a:endParaRPr>
          </a:p>
          <a:p>
            <a:endParaRPr lang="en-US" sz="1800" dirty="0">
              <a:effectLst/>
              <a:latin typeface="Calibri" panose="020F0502020204030204" pitchFamily="34" charset="0"/>
              <a:ea typeface="Lora" pitchFamily="2" charset="0"/>
              <a:cs typeface="Lor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Lora" pitchFamily="2" charset="0"/>
                <a:cs typeface="Lora" pitchFamily="2" charset="0"/>
              </a:rPr>
              <a:t>Okay, let’s pretend we are all staff from the fictitious SPR Academy. We just finished the assessment process, and now we’re getting together to look at three questions from the data form (strengths, areas for improvement, and additional support needed). We have the responses to </a:t>
            </a:r>
            <a:r>
              <a:rPr lang="en-US" sz="1800" dirty="0">
                <a:effectLst/>
                <a:latin typeface="Segoe UI" panose="020B0502040204020203" pitchFamily="34" charset="0"/>
              </a:rPr>
              <a:t>these questions on little virtual sticky notes. </a:t>
            </a:r>
            <a:endParaRPr lang="en-US" sz="1800" dirty="0">
              <a:effectLst/>
              <a:latin typeface="Arial" panose="020B0604020202020204" pitchFamily="34" charset="0"/>
            </a:endParaRPr>
          </a:p>
          <a:p>
            <a:endParaRPr lang="en-US" sz="1800" dirty="0">
              <a:effectLst/>
              <a:latin typeface="Calibri" panose="020F0502020204030204" pitchFamily="34" charset="0"/>
              <a:ea typeface="Lora" pitchFamily="2" charset="0"/>
              <a:cs typeface="Lora" pitchFamily="2" charset="0"/>
            </a:endParaRPr>
          </a:p>
          <a:p>
            <a:r>
              <a:rPr lang="en-US" sz="1800" dirty="0">
                <a:effectLst/>
                <a:latin typeface="Calibri" panose="020F0502020204030204" pitchFamily="34" charset="0"/>
                <a:ea typeface="Lora" pitchFamily="2" charset="0"/>
                <a:cs typeface="Lora" pitchFamily="2" charset="0"/>
              </a:rPr>
              <a:t>In your groups, read through the data on the sticky notes related to strengths and challenges and group them into the categories shown here. For convenience, we went ahead and created categories that connect to the Relationship Skills rubric but feel free to create an additional category if you identify another theme. You will have 10 minutes to complete this exercise. If you complete the task before the 10 minutes ends, we invite you to go through the same process with the needed program support section.</a:t>
            </a:r>
          </a:p>
          <a:p>
            <a:endParaRPr lang="en-US" sz="1800" dirty="0">
              <a:effectLst/>
              <a:latin typeface="Calibri" panose="020F0502020204030204" pitchFamily="34" charset="0"/>
              <a:ea typeface="Lora" pitchFamily="2" charset="0"/>
              <a:cs typeface="Lora" pitchFamily="2" charset="0"/>
            </a:endParaRPr>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00268CF3-91B2-C359-CC8D-F04736AECF7F}"/>
              </a:ext>
            </a:extLst>
          </p:cNvPr>
          <p:cNvSpPr>
            <a:spLocks noGrp="1"/>
          </p:cNvSpPr>
          <p:nvPr>
            <p:ph type="sldNum" sz="quarter" idx="5"/>
          </p:nvPr>
        </p:nvSpPr>
        <p:spPr/>
        <p:txBody>
          <a:bodyPr/>
          <a:lstStyle/>
          <a:p>
            <a:fld id="{FE397379-E475-452E-B550-6E82CCF41201}" type="slidenum">
              <a:rPr lang="en-US" smtClean="0"/>
              <a:t>27</a:t>
            </a:fld>
            <a:endParaRPr lang="en-US"/>
          </a:p>
        </p:txBody>
      </p:sp>
    </p:spTree>
    <p:extLst>
      <p:ext uri="{BB962C8B-B14F-4D97-AF65-F5344CB8AC3E}">
        <p14:creationId xmlns:p14="http://schemas.microsoft.com/office/powerpoint/2010/main" val="3440218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6B2CE-A236-778E-9E7B-23C0304A76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784E87-CE48-AB05-3657-D4D6EE2095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401CC9-C653-DC7C-E677-84693D510A1D}"/>
              </a:ext>
            </a:extLst>
          </p:cNvPr>
          <p:cNvSpPr>
            <a:spLocks noGrp="1"/>
          </p:cNvSpPr>
          <p:nvPr>
            <p:ph type="body" idx="1"/>
          </p:nvPr>
        </p:nvSpPr>
        <p:spPr/>
        <p:txBody>
          <a:bodyPr/>
          <a:lstStyle/>
          <a:p>
            <a:pPr marL="0" marR="0">
              <a:lnSpc>
                <a:spcPct val="115000"/>
              </a:lnSpc>
              <a:spcBef>
                <a:spcPts val="600"/>
              </a:spcBef>
              <a:spcAft>
                <a:spcPts val="600"/>
              </a:spcAft>
            </a:pPr>
            <a:r>
              <a:rPr lang="en-US" sz="1100" b="0" dirty="0">
                <a:effectLst/>
                <a:latin typeface="Lora"/>
                <a:ea typeface="Lora" pitchFamily="2" charset="0"/>
                <a:cs typeface="Times New Roman" panose="02020603050405020304" pitchFamily="18" charset="0"/>
              </a:rPr>
              <a:t>Before your meet with your staff to discuss the results, you will want to identify some questions in advance to encourage staff to engage with the data. While we have compiled some questions and related resources (all conveniently located in the User Guide), you can also come up with your own. </a:t>
            </a:r>
          </a:p>
          <a:p>
            <a:pPr marL="0" marR="0">
              <a:lnSpc>
                <a:spcPct val="115000"/>
              </a:lnSpc>
              <a:spcBef>
                <a:spcPts val="600"/>
              </a:spcBef>
              <a:spcAft>
                <a:spcPts val="600"/>
              </a:spcAft>
            </a:pPr>
            <a:endParaRPr lang="en-US" sz="1100" b="0" dirty="0">
              <a:effectLst/>
              <a:latin typeface="Lora"/>
              <a:ea typeface="Lora" pitchFamily="2" charset="0"/>
              <a:cs typeface="Times New Roman" panose="02020603050405020304" pitchFamily="18" charset="0"/>
            </a:endParaRPr>
          </a:p>
          <a:p>
            <a:pPr marL="0" marR="0" lvl="0" indent="0" algn="l" defTabSz="914400" rtl="0" eaLnBrk="1" fontAlgn="auto" latinLnBrk="0" hangingPunct="1">
              <a:lnSpc>
                <a:spcPct val="115000"/>
              </a:lnSpc>
              <a:spcBef>
                <a:spcPts val="600"/>
              </a:spcBef>
              <a:spcAft>
                <a:spcPts val="600"/>
              </a:spcAft>
              <a:buClrTx/>
              <a:buSzTx/>
              <a:buFontTx/>
              <a:buNone/>
              <a:tabLst/>
              <a:defRPr/>
            </a:pPr>
            <a:r>
              <a:rPr lang="en-US" sz="1100" b="0" dirty="0">
                <a:effectLst/>
                <a:latin typeface="Lora"/>
                <a:ea typeface="Lora" pitchFamily="2" charset="0"/>
                <a:cs typeface="Times New Roman" panose="02020603050405020304" pitchFamily="18" charset="0"/>
              </a:rPr>
              <a:t>I want to take a little pause here and give you a chance to sit with those resources I just mentioned. Please turn to the second page of your training workbook. Near the top, you should see “</a:t>
            </a:r>
            <a:r>
              <a:rPr lang="en-US" sz="1800" b="0" dirty="0">
                <a:effectLst/>
                <a:latin typeface="Calibri" panose="020F0502020204030204" pitchFamily="34" charset="0"/>
                <a:ea typeface="Calibri" panose="020F0502020204030204" pitchFamily="34" charset="0"/>
                <a:cs typeface="Arial" panose="020B0604020202020204" pitchFamily="34" charset="0"/>
              </a:rPr>
              <a:t>How to Lead Survey Data Discussions.” Please take a few minutes to read the excerpt to yourself. Give me a thumbs up when you are done.</a:t>
            </a:r>
          </a:p>
          <a:p>
            <a:pPr marL="0" marR="0" lvl="0" indent="0" algn="l" defTabSz="914400" rtl="0" eaLnBrk="1" fontAlgn="auto" latinLnBrk="0" hangingPunct="1">
              <a:lnSpc>
                <a:spcPct val="115000"/>
              </a:lnSpc>
              <a:spcBef>
                <a:spcPts val="600"/>
              </a:spcBef>
              <a:spcAft>
                <a:spcPts val="600"/>
              </a:spcAft>
              <a:buClrTx/>
              <a:buSzTx/>
              <a:buFontTx/>
              <a:buNone/>
              <a:tabLst/>
              <a:defRPr/>
            </a:pPr>
            <a:endParaRPr lang="en-US" sz="1800" b="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15000"/>
              </a:lnSpc>
              <a:spcBef>
                <a:spcPts val="600"/>
              </a:spcBef>
              <a:spcAft>
                <a:spcPts val="600"/>
              </a:spcAft>
              <a:buClrTx/>
              <a:buSzTx/>
              <a:buFontTx/>
              <a:buNone/>
              <a:tabLst/>
              <a:defRPr/>
            </a:pPr>
            <a:r>
              <a:rPr lang="en-US" sz="1800" b="0" dirty="0">
                <a:effectLst/>
                <a:latin typeface="Calibri" panose="020F0502020204030204" pitchFamily="34" charset="0"/>
                <a:ea typeface="Calibri" panose="020F0502020204030204" pitchFamily="34" charset="0"/>
                <a:cs typeface="Arial" panose="020B0604020202020204" pitchFamily="34" charset="0"/>
              </a:rPr>
              <a:t>It looks like we are all done so let’s move on. We’re now going to spend some time brainstorming some data questions. </a:t>
            </a:r>
            <a:r>
              <a:rPr lang="en-US" sz="1800" b="0" dirty="0">
                <a:effectLst/>
                <a:latin typeface="Lora"/>
                <a:ea typeface="Lora" pitchFamily="2" charset="0"/>
                <a:cs typeface="Times New Roman" panose="02020603050405020304" pitchFamily="18" charset="0"/>
              </a:rPr>
              <a:t>Because all of the steps we’ve gone over before have focused on the student assessment, we’re going to shift gears again and think through this step in relation to the staff survey. </a:t>
            </a:r>
          </a:p>
          <a:p>
            <a:pPr marL="0" marR="0" lvl="0" indent="0" algn="l" defTabSz="914400" rtl="0" eaLnBrk="1" fontAlgn="auto" latinLnBrk="0" hangingPunct="1">
              <a:lnSpc>
                <a:spcPct val="115000"/>
              </a:lnSpc>
              <a:spcBef>
                <a:spcPts val="600"/>
              </a:spcBef>
              <a:spcAft>
                <a:spcPts val="600"/>
              </a:spcAft>
              <a:buClrTx/>
              <a:buSzTx/>
              <a:buFontTx/>
              <a:buNone/>
              <a:tabLst/>
              <a:defRPr/>
            </a:pPr>
            <a:endParaRPr lang="en-US" sz="1800" b="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15000"/>
              </a:lnSpc>
              <a:spcBef>
                <a:spcPts val="600"/>
              </a:spcBef>
              <a:spcAft>
                <a:spcPts val="600"/>
              </a:spcAft>
              <a:buClrTx/>
              <a:buSzTx/>
              <a:buFontTx/>
              <a:buNone/>
              <a:tabLst/>
              <a:defRPr/>
            </a:pPr>
            <a:r>
              <a:rPr lang="en-US" sz="1800" b="0" dirty="0">
                <a:effectLst/>
                <a:latin typeface="Calibri" panose="020F0502020204030204" pitchFamily="34" charset="0"/>
                <a:ea typeface="Calibri" panose="020F0502020204030204" pitchFamily="34" charset="0"/>
                <a:cs typeface="Arial" panose="020B0604020202020204" pitchFamily="34" charset="0"/>
              </a:rPr>
              <a:t>This activity is pretty straightforward. Using the mural link </a:t>
            </a:r>
            <a:r>
              <a:rPr lang="en-US" sz="1800" b="0">
                <a:effectLst/>
                <a:latin typeface="Calibri" panose="020F0502020204030204" pitchFamily="34" charset="0"/>
                <a:ea typeface="Calibri" panose="020F0502020204030204" pitchFamily="34" charset="0"/>
                <a:cs typeface="Arial" panose="020B0604020202020204" pitchFamily="34" charset="0"/>
              </a:rPr>
              <a:t>below</a:t>
            </a:r>
            <a:r>
              <a:rPr lang="en-US" sz="1800" b="0" dirty="0">
                <a:effectLst/>
                <a:latin typeface="Calibri" panose="020F0502020204030204" pitchFamily="34" charset="0"/>
                <a:ea typeface="Calibri" panose="020F0502020204030204" pitchFamily="34" charset="0"/>
                <a:cs typeface="Arial" panose="020B0604020202020204" pitchFamily="34" charset="0"/>
              </a:rPr>
              <a:t>, you will write down potential questions that you could pose to your staff during a data conversation. To help come up with questions, consider the excerpt you just read and think of questions that avoid judgement and that acknowledge missing voices. We are doing this as a large group so please feel free to take a look at some of the other questions your peers have left. We encourage you to use the space in your training workbook to copy and save questions for later. </a:t>
            </a:r>
          </a:p>
          <a:p>
            <a:pPr marL="0" marR="0" lvl="0" indent="0" algn="l" defTabSz="914400" rtl="0" eaLnBrk="1" fontAlgn="auto" latinLnBrk="0" hangingPunct="1">
              <a:lnSpc>
                <a:spcPct val="115000"/>
              </a:lnSpc>
              <a:spcBef>
                <a:spcPts val="600"/>
              </a:spcBef>
              <a:spcAft>
                <a:spcPts val="600"/>
              </a:spcAft>
              <a:buClrTx/>
              <a:buSzTx/>
              <a:buFontTx/>
              <a:buNone/>
              <a:tabLst/>
              <a:defRPr/>
            </a:pPr>
            <a:endParaRPr lang="en-US" sz="1800" b="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15000"/>
              </a:lnSpc>
              <a:spcBef>
                <a:spcPts val="600"/>
              </a:spcBef>
              <a:spcAft>
                <a:spcPts val="600"/>
              </a:spcAft>
              <a:buClrTx/>
              <a:buSzTx/>
              <a:buFontTx/>
              <a:buNone/>
              <a:tabLst/>
              <a:defRPr/>
            </a:pPr>
            <a:r>
              <a:rPr lang="en-US" sz="1800"/>
              <a:t>	Mural Activity: https://app.mural.co/t/e2c20876/m/e2c20876/1739307525691/ab2908c6682dfdaf92a8812d4b2c8741209233bc?sender=u60086c1bfa05bb5989783865</a:t>
            </a:r>
            <a:endParaRPr lang="en-US" sz="1800">
              <a:ea typeface="Calibri"/>
              <a:cs typeface="Calibri"/>
            </a:endParaRPr>
          </a:p>
        </p:txBody>
      </p:sp>
      <p:sp>
        <p:nvSpPr>
          <p:cNvPr id="4" name="Slide Number Placeholder 3">
            <a:extLst>
              <a:ext uri="{FF2B5EF4-FFF2-40B4-BE49-F238E27FC236}">
                <a16:creationId xmlns:a16="http://schemas.microsoft.com/office/drawing/2014/main" id="{A56A555C-DE48-EA71-7002-3AE2B7ACB925}"/>
              </a:ext>
            </a:extLst>
          </p:cNvPr>
          <p:cNvSpPr>
            <a:spLocks noGrp="1"/>
          </p:cNvSpPr>
          <p:nvPr>
            <p:ph type="sldNum" sz="quarter" idx="5"/>
          </p:nvPr>
        </p:nvSpPr>
        <p:spPr/>
        <p:txBody>
          <a:bodyPr/>
          <a:lstStyle/>
          <a:p>
            <a:fld id="{FE397379-E475-452E-B550-6E82CCF41201}" type="slidenum">
              <a:rPr lang="en-US" smtClean="0"/>
              <a:t>28</a:t>
            </a:fld>
            <a:endParaRPr lang="en-US"/>
          </a:p>
        </p:txBody>
      </p:sp>
    </p:spTree>
    <p:extLst>
      <p:ext uri="{BB962C8B-B14F-4D97-AF65-F5344CB8AC3E}">
        <p14:creationId xmlns:p14="http://schemas.microsoft.com/office/powerpoint/2010/main" val="10476644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78E77-57D9-672D-9326-C97DBE48DA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62B916-ABE8-E7B0-6B0D-F199C4B334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7E1BF5-A3F5-4B72-B1E1-1F5DA68FF811}"/>
              </a:ext>
            </a:extLst>
          </p:cNvPr>
          <p:cNvSpPr>
            <a:spLocks noGrp="1"/>
          </p:cNvSpPr>
          <p:nvPr>
            <p:ph type="body" idx="1"/>
          </p:nvPr>
        </p:nvSpPr>
        <p:spPr/>
        <p:txBody>
          <a:bodyPr/>
          <a:lstStyle/>
          <a:p>
            <a:r>
              <a:rPr lang="en-US" sz="1800" dirty="0">
                <a:effectLst/>
                <a:latin typeface="Calibri" panose="020F0502020204030204" pitchFamily="34" charset="0"/>
                <a:ea typeface="Lora" pitchFamily="2" charset="0"/>
                <a:cs typeface="Lora" pitchFamily="2" charset="0"/>
              </a:rPr>
              <a:t>And now, after all that prep, you’d be ready to launch some rich conversations with your staff! Conversations that will allow your team to reflect on program improvement and student development. With that in mind, there are a few considerations when holding these conversations.</a:t>
            </a:r>
          </a:p>
          <a:p>
            <a:endParaRPr lang="en-US" sz="1800" dirty="0">
              <a:effectLst/>
              <a:latin typeface="Calibri" panose="020F0502020204030204" pitchFamily="34" charset="0"/>
              <a:ea typeface="Lora" pitchFamily="2" charset="0"/>
              <a:cs typeface="Lora" pitchFamily="2" charset="0"/>
            </a:endParaRPr>
          </a:p>
          <a:p>
            <a:pPr marL="0" indent="0">
              <a:buNone/>
            </a:pPr>
            <a:r>
              <a:rPr lang="en-US" sz="1800" dirty="0">
                <a:effectLst/>
                <a:latin typeface="Calibri" panose="020F0502020204030204" pitchFamily="34" charset="0"/>
                <a:ea typeface="Lora" pitchFamily="2" charset="0"/>
                <a:cs typeface="Lora" pitchFamily="2" charset="0"/>
              </a:rPr>
              <a:t>First)Think about who should be in the room. Does it make senses to include new staff? Would making the meeting hybrid or remote help all the right players participate? </a:t>
            </a:r>
          </a:p>
          <a:p>
            <a:pPr marL="0" indent="0">
              <a:buNone/>
            </a:pPr>
            <a:endParaRPr lang="en-US" sz="1800" dirty="0">
              <a:effectLst/>
              <a:latin typeface="Calibri" panose="020F0502020204030204" pitchFamily="34" charset="0"/>
              <a:ea typeface="Lora" pitchFamily="2" charset="0"/>
              <a:cs typeface="Lora" pitchFamily="2" charset="0"/>
            </a:endParaRPr>
          </a:p>
          <a:p>
            <a:pPr marL="0" indent="0">
              <a:buNone/>
            </a:pPr>
            <a:r>
              <a:rPr lang="en-US" sz="1800" dirty="0">
                <a:effectLst/>
                <a:latin typeface="Calibri" panose="020F0502020204030204" pitchFamily="34" charset="0"/>
                <a:ea typeface="Lora" pitchFamily="2" charset="0"/>
                <a:cs typeface="Lora" pitchFamily="2" charset="0"/>
              </a:rPr>
              <a:t>Second) you may want to consider setting some norms at the start of the meeting. For instance, encouraging staff to honor the lived experiences of the students and acknowledging that people can have different opinions and perspectives. Ultimately, the data does not tell the whole story. Sometimes a reminder that it is okay to not have a solution can be helpful. </a:t>
            </a:r>
          </a:p>
          <a:p>
            <a:pPr marL="0" indent="0">
              <a:buNone/>
            </a:pPr>
            <a:endParaRPr lang="en-US" sz="1800" dirty="0">
              <a:effectLst/>
              <a:latin typeface="Calibri" panose="020F0502020204030204" pitchFamily="34" charset="0"/>
              <a:ea typeface="Lora" pitchFamily="2" charset="0"/>
              <a:cs typeface="Lora" pitchFamily="2" charset="0"/>
            </a:endParaRPr>
          </a:p>
          <a:p>
            <a:pPr marL="0" indent="0">
              <a:buNone/>
            </a:pPr>
            <a:r>
              <a:rPr lang="en-US" sz="1800" dirty="0">
                <a:effectLst/>
                <a:latin typeface="Calibri" panose="020F0502020204030204" pitchFamily="34" charset="0"/>
                <a:ea typeface="Lora" pitchFamily="2" charset="0"/>
                <a:cs typeface="Lora" pitchFamily="2" charset="0"/>
              </a:rPr>
              <a:t>Finally, it may be important to figure out how to record and share the learning gained from the discussion. Identifying a notetaker ahead of time an be beneficial. Recordings are also nice if that’s an option.</a:t>
            </a:r>
          </a:p>
          <a:p>
            <a:pPr marL="0" indent="0">
              <a:buNone/>
            </a:pPr>
            <a:endParaRPr lang="en-US" sz="1800" dirty="0">
              <a:effectLst/>
              <a:latin typeface="Calibri" panose="020F0502020204030204" pitchFamily="34" charset="0"/>
              <a:ea typeface="Lora" pitchFamily="2" charset="0"/>
              <a:cs typeface="Lora" pitchFamily="2" charset="0"/>
            </a:endParaRPr>
          </a:p>
          <a:p>
            <a:pPr marL="0" indent="0">
              <a:buNone/>
            </a:pPr>
            <a:r>
              <a:rPr lang="en-US" sz="1800" dirty="0">
                <a:effectLst/>
                <a:latin typeface="Calibri" panose="020F0502020204030204" pitchFamily="34" charset="0"/>
                <a:ea typeface="Lora" pitchFamily="2" charset="0"/>
                <a:cs typeface="Lora" pitchFamily="2" charset="0"/>
              </a:rPr>
              <a:t>And of course, I’m sure many of you have engaged in these conversations before. </a:t>
            </a:r>
          </a:p>
          <a:p>
            <a:pPr marL="0" indent="0">
              <a:buNone/>
            </a:pPr>
            <a:endParaRPr lang="en-US" sz="1800" dirty="0">
              <a:effectLst/>
              <a:latin typeface="Calibri" panose="020F0502020204030204" pitchFamily="34" charset="0"/>
              <a:ea typeface="Lora" pitchFamily="2" charset="0"/>
              <a:cs typeface="Lora" pitchFamily="2" charset="0"/>
            </a:endParaRPr>
          </a:p>
          <a:p>
            <a:pPr marL="0" indent="0">
              <a:buNone/>
            </a:pPr>
            <a:r>
              <a:rPr lang="en-US" sz="1800" dirty="0">
                <a:effectLst/>
                <a:latin typeface="Calibri" panose="020F0502020204030204" pitchFamily="34" charset="0"/>
                <a:ea typeface="Lora" pitchFamily="2" charset="0"/>
                <a:cs typeface="Lora" pitchFamily="2" charset="0"/>
              </a:rPr>
              <a:t>Does anyone else have any other considerations that folks should keep in mind when they are leading these types of conversations? </a:t>
            </a:r>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33D5DDC7-4686-C46D-FEE2-138E81CDDDF0}"/>
              </a:ext>
            </a:extLst>
          </p:cNvPr>
          <p:cNvSpPr>
            <a:spLocks noGrp="1"/>
          </p:cNvSpPr>
          <p:nvPr>
            <p:ph type="sldNum" sz="quarter" idx="5"/>
          </p:nvPr>
        </p:nvSpPr>
        <p:spPr/>
        <p:txBody>
          <a:bodyPr/>
          <a:lstStyle/>
          <a:p>
            <a:fld id="{FE397379-E475-452E-B550-6E82CCF41201}" type="slidenum">
              <a:rPr lang="en-US" smtClean="0"/>
              <a:t>29</a:t>
            </a:fld>
            <a:endParaRPr lang="en-US"/>
          </a:p>
        </p:txBody>
      </p:sp>
    </p:spTree>
    <p:extLst>
      <p:ext uri="{BB962C8B-B14F-4D97-AF65-F5344CB8AC3E}">
        <p14:creationId xmlns:p14="http://schemas.microsoft.com/office/powerpoint/2010/main" val="3236750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300"/>
              </a:spcAft>
            </a:pPr>
            <a:r>
              <a:rPr lang="en-US" sz="1200" b="0" dirty="0">
                <a:effectLst/>
                <a:latin typeface="Lora" pitchFamily="2" charset="0"/>
                <a:ea typeface="Lora" pitchFamily="2" charset="0"/>
                <a:cs typeface="Times New Roman" panose="02020603050405020304" pitchFamily="18" charset="0"/>
              </a:rPr>
              <a:t>Hi everyone! Thanks again for joining us! Today for our ice breaker, please share either a self care activity you are planning to do this week or your favorite self care activity. We’ll open up breakout rooms for you to discuss and I’m hoping people get inspired and learn new ways to take care of themselves! We’ll open those up now and bring you back in 5 minutes.</a:t>
            </a:r>
          </a:p>
          <a:p>
            <a:pPr marL="0" marR="0">
              <a:lnSpc>
                <a:spcPct val="115000"/>
              </a:lnSpc>
              <a:spcBef>
                <a:spcPts val="600"/>
              </a:spcBef>
              <a:spcAft>
                <a:spcPts val="300"/>
              </a:spcAft>
            </a:pPr>
            <a:endParaRPr lang="en-US" sz="1200" b="0" dirty="0">
              <a:effectLst/>
              <a:latin typeface="Lora" pitchFamily="2" charset="0"/>
              <a:ea typeface="Lora" pitchFamily="2" charset="0"/>
              <a:cs typeface="Times New Roman" panose="02020603050405020304" pitchFamily="18" charset="0"/>
            </a:endParaRPr>
          </a:p>
          <a:p>
            <a:pPr marL="0" marR="0">
              <a:lnSpc>
                <a:spcPct val="115000"/>
              </a:lnSpc>
              <a:spcBef>
                <a:spcPts val="600"/>
              </a:spcBef>
              <a:spcAft>
                <a:spcPts val="300"/>
              </a:spcAft>
            </a:pPr>
            <a:r>
              <a:rPr lang="en-US" sz="1200" b="0" dirty="0">
                <a:effectLst/>
                <a:latin typeface="Lora" pitchFamily="2" charset="0"/>
                <a:ea typeface="Lora" pitchFamily="2" charset="0"/>
                <a:cs typeface="Times New Roman" panose="02020603050405020304" pitchFamily="18" charset="0"/>
              </a:rPr>
              <a:t>What is one self-care activity you plan to do this week? / What is your favorite self-care activity?</a:t>
            </a:r>
          </a:p>
          <a:p>
            <a:pPr marL="0" marR="0">
              <a:lnSpc>
                <a:spcPct val="115000"/>
              </a:lnSpc>
              <a:spcBef>
                <a:spcPts val="600"/>
              </a:spcBef>
              <a:spcAft>
                <a:spcPts val="300"/>
              </a:spcAft>
            </a:pPr>
            <a:endParaRPr lang="en-US" sz="1200" b="0" dirty="0">
              <a:effectLst/>
              <a:latin typeface="Lora" pitchFamily="2" charset="0"/>
              <a:ea typeface="Lora" pitchFamily="2"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E397379-E475-452E-B550-6E82CCF41201}" type="slidenum">
              <a:rPr lang="en-US" smtClean="0"/>
              <a:t>3</a:t>
            </a:fld>
            <a:endParaRPr lang="en-US"/>
          </a:p>
        </p:txBody>
      </p:sp>
    </p:spTree>
    <p:extLst>
      <p:ext uri="{BB962C8B-B14F-4D97-AF65-F5344CB8AC3E}">
        <p14:creationId xmlns:p14="http://schemas.microsoft.com/office/powerpoint/2010/main" val="41062495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F70F1-0310-ED5B-0B98-95CA716441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B29276-39D7-273D-BD78-0B7F7ADAB0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58490F-5423-DC86-0253-BABCBCFCA935}"/>
              </a:ext>
            </a:extLst>
          </p:cNvPr>
          <p:cNvSpPr>
            <a:spLocks noGrp="1"/>
          </p:cNvSpPr>
          <p:nvPr>
            <p:ph type="body" idx="1"/>
          </p:nvPr>
        </p:nvSpPr>
        <p:spPr/>
        <p:txBody>
          <a:bodyPr/>
          <a:lstStyle/>
          <a:p>
            <a:r>
              <a:rPr lang="en-US"/>
              <a:t>We don’t want you to go through this process of collecting and making sense of data, and then just let it sit somewhere. Using the data is the most important step. We have some considerations that can help you successfully build on what you learned. </a:t>
            </a:r>
          </a:p>
          <a:p>
            <a:endParaRPr lang="en-US"/>
          </a:p>
          <a:p>
            <a:r>
              <a:rPr lang="en-US"/>
              <a:t>First) Consider what adjustments will be made based on your recent discussion. Perhaps the survey findings indicated a need for more targeted professional development or the student assessment revealed that the SEL curriculum may be more effective for older students than for younger students.</a:t>
            </a:r>
          </a:p>
          <a:p>
            <a:endParaRPr lang="en-US"/>
          </a:p>
          <a:p>
            <a:r>
              <a:rPr lang="en-US"/>
              <a:t>Next) Assign clear next steps to individuals. Assigning ownership and dividing responsibilities can make the process smoother.</a:t>
            </a:r>
          </a:p>
          <a:p>
            <a:endParaRPr lang="en-US"/>
          </a:p>
          <a:p>
            <a:r>
              <a:rPr lang="en-US"/>
              <a:t>Lastly) we recommend you consider when you will administer the assessment next, and if you learned anything from this cycle that could make the process smoother. Now that you have just gone through the process, you have an idea of how long the cycle takes. This can help you align with other program activities. </a:t>
            </a:r>
          </a:p>
        </p:txBody>
      </p:sp>
      <p:sp>
        <p:nvSpPr>
          <p:cNvPr id="4" name="Slide Number Placeholder 3">
            <a:extLst>
              <a:ext uri="{FF2B5EF4-FFF2-40B4-BE49-F238E27FC236}">
                <a16:creationId xmlns:a16="http://schemas.microsoft.com/office/drawing/2014/main" id="{6E10590A-BD17-055F-A418-786B1E3D0BD4}"/>
              </a:ext>
            </a:extLst>
          </p:cNvPr>
          <p:cNvSpPr>
            <a:spLocks noGrp="1"/>
          </p:cNvSpPr>
          <p:nvPr>
            <p:ph type="sldNum" sz="quarter" idx="5"/>
          </p:nvPr>
        </p:nvSpPr>
        <p:spPr/>
        <p:txBody>
          <a:bodyPr/>
          <a:lstStyle/>
          <a:p>
            <a:fld id="{FE397379-E475-452E-B550-6E82CCF41201}" type="slidenum">
              <a:rPr lang="en-US" smtClean="0"/>
              <a:t>30</a:t>
            </a:fld>
            <a:endParaRPr lang="en-US"/>
          </a:p>
        </p:txBody>
      </p:sp>
    </p:spTree>
    <p:extLst>
      <p:ext uri="{BB962C8B-B14F-4D97-AF65-F5344CB8AC3E}">
        <p14:creationId xmlns:p14="http://schemas.microsoft.com/office/powerpoint/2010/main" val="35755612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0FC6E-6C35-93F1-6096-915A9DC75D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BCF981-306B-0609-E7E8-76427DDF2D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A92471-2A70-3E95-D329-F4591158E45D}"/>
              </a:ext>
            </a:extLst>
          </p:cNvPr>
          <p:cNvSpPr>
            <a:spLocks noGrp="1"/>
          </p:cNvSpPr>
          <p:nvPr>
            <p:ph type="body" idx="1"/>
          </p:nvPr>
        </p:nvSpPr>
        <p:spPr/>
        <p:txBody>
          <a:bodyPr/>
          <a:lstStyle/>
          <a:p>
            <a:endParaRPr lang="en-US" b="1" dirty="0"/>
          </a:p>
        </p:txBody>
      </p:sp>
      <p:sp>
        <p:nvSpPr>
          <p:cNvPr id="4" name="Slide Number Placeholder 3">
            <a:extLst>
              <a:ext uri="{FF2B5EF4-FFF2-40B4-BE49-F238E27FC236}">
                <a16:creationId xmlns:a16="http://schemas.microsoft.com/office/drawing/2014/main" id="{21C31DC8-4DCC-DE94-5382-9E87F44C0F80}"/>
              </a:ext>
            </a:extLst>
          </p:cNvPr>
          <p:cNvSpPr>
            <a:spLocks noGrp="1"/>
          </p:cNvSpPr>
          <p:nvPr>
            <p:ph type="sldNum" sz="quarter" idx="5"/>
          </p:nvPr>
        </p:nvSpPr>
        <p:spPr/>
        <p:txBody>
          <a:bodyPr/>
          <a:lstStyle/>
          <a:p>
            <a:fld id="{FE397379-E475-452E-B550-6E82CCF41201}" type="slidenum">
              <a:rPr lang="en-US" smtClean="0"/>
              <a:t>31</a:t>
            </a:fld>
            <a:endParaRPr lang="en-US"/>
          </a:p>
        </p:txBody>
      </p:sp>
    </p:spTree>
    <p:extLst>
      <p:ext uri="{BB962C8B-B14F-4D97-AF65-F5344CB8AC3E}">
        <p14:creationId xmlns:p14="http://schemas.microsoft.com/office/powerpoint/2010/main" val="134559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BDACD-E791-E86C-F422-26085FF3A0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8B46E6-79A0-0779-0FB9-E40B3B1EC9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3CF31C-C36C-0C5D-F8D2-FB979DE960D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E86826"/>
                </a:solidFill>
                <a:effectLst/>
                <a:latin typeface="Lora" pitchFamily="2" charset="0"/>
                <a:cs typeface="Times New Roman" panose="02020603050405020304" pitchFamily="18" charset="0"/>
              </a:rPr>
              <a:t>For those of you less familiar with the 5 Alive Tools, the 5 Alive Staff Survey is a survey for instructors where they can share evidence of student SEL development, gauge their own readiness to implement SEL, and share any support they may need. Both the 5 Alive Student Assessment and the 5 Alive Staff Survey tie to the 5 competencies in the CASEL framework and one focus skill within the competency</a:t>
            </a:r>
            <a:r>
              <a:rPr lang="en-US" sz="1200" dirty="0"/>
              <a:t>. Regardless of </a:t>
            </a:r>
            <a:r>
              <a:rPr lang="en-US" sz="1200" b="0" dirty="0"/>
              <a:t>what curriculum your program uses or if you incorporate SEL without using a formal curriculum, both tools can be implemented with a focus on specific skill development. For instance, instead of the survey and assessment focusing on the competency Relationship Skills, it focuses on the skill effective communication. Because we haven’t done a deep dive into the survey yet, I want to take some time during this training to discuss the tool before we start thinking about implementation.</a:t>
            </a:r>
            <a:endParaRPr lang="en-US" dirty="0"/>
          </a:p>
        </p:txBody>
      </p:sp>
      <p:sp>
        <p:nvSpPr>
          <p:cNvPr id="4" name="Slide Number Placeholder 3">
            <a:extLst>
              <a:ext uri="{FF2B5EF4-FFF2-40B4-BE49-F238E27FC236}">
                <a16:creationId xmlns:a16="http://schemas.microsoft.com/office/drawing/2014/main" id="{21C1FB67-DF91-0553-51A0-49617AD8EA9E}"/>
              </a:ext>
            </a:extLst>
          </p:cNvPr>
          <p:cNvSpPr>
            <a:spLocks noGrp="1"/>
          </p:cNvSpPr>
          <p:nvPr>
            <p:ph type="sldNum" sz="quarter" idx="5"/>
          </p:nvPr>
        </p:nvSpPr>
        <p:spPr/>
        <p:txBody>
          <a:bodyPr/>
          <a:lstStyle/>
          <a:p>
            <a:fld id="{FE397379-E475-452E-B550-6E82CCF41201}" type="slidenum">
              <a:rPr lang="en-US" smtClean="0"/>
              <a:t>4</a:t>
            </a:fld>
            <a:endParaRPr lang="en-US"/>
          </a:p>
        </p:txBody>
      </p:sp>
    </p:spTree>
    <p:extLst>
      <p:ext uri="{BB962C8B-B14F-4D97-AF65-F5344CB8AC3E}">
        <p14:creationId xmlns:p14="http://schemas.microsoft.com/office/powerpoint/2010/main" val="3993762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47075-D2B4-C81D-3181-4EADBE9D05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B64DED-6B01-AA51-2BE5-4B77632B1C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EBB3F1-C014-3502-41E7-FD531DF3F6A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 THIS SLIDE HAS ANIMATION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So what’s in the survey? Some of you either through the homework assignment in the training workbook or helping us pilot may already be familiar with the survey and its 4 main sections. For those of you who are less familiar, feel free to peruse the survey as I quickly review the content.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First, we have the </a:t>
            </a:r>
            <a:r>
              <a:rPr lang="en-US" b="1" dirty="0">
                <a:ea typeface="Calibri" panose="020F0502020204030204"/>
                <a:cs typeface="Times New Roman"/>
              </a:rPr>
              <a:t>Respondent Background section where </a:t>
            </a:r>
            <a:r>
              <a:rPr lang="en-US" dirty="0">
                <a:ea typeface="Calibri" panose="020F0502020204030204"/>
                <a:cs typeface="Times New Roman"/>
              </a:rPr>
              <a:t>classroom instructors identify: their school district/site, how long they have been at the site/school, their role, the recent activities they have led, and how frequently they led activities.</a:t>
            </a:r>
            <a:endParaRPr lang="en-US" b="0" dirty="0">
              <a:ea typeface="Calibri" panose="020F0502020204030204"/>
              <a:cs typeface="Times New Roman"/>
            </a:endParaRPr>
          </a:p>
          <a:p>
            <a:pPr lvl="0">
              <a:lnSpc>
                <a:spcPct val="150000"/>
              </a:lnSpc>
            </a:pPr>
            <a:endParaRPr lang="en-US" b="0" dirty="0">
              <a:cs typeface="Times New Roman"/>
            </a:endParaRPr>
          </a:p>
          <a:p>
            <a:pPr lvl="0">
              <a:lnSpc>
                <a:spcPct val="150000"/>
              </a:lnSpc>
            </a:pPr>
            <a:r>
              <a:rPr lang="en-US" sz="1800" b="0" dirty="0">
                <a:ea typeface="Calibri" panose="020F0502020204030204"/>
                <a:cs typeface="Times New Roman"/>
              </a:rPr>
              <a:t>Next, the </a:t>
            </a:r>
            <a:r>
              <a:rPr lang="en-US" sz="1800" b="1" dirty="0">
                <a:ea typeface="Calibri" panose="020F0502020204030204"/>
                <a:cs typeface="Times New Roman"/>
              </a:rPr>
              <a:t>Student SEL Development </a:t>
            </a:r>
            <a:r>
              <a:rPr lang="en-US" sz="1800" b="0" dirty="0">
                <a:ea typeface="Calibri" panose="020F0502020204030204"/>
                <a:cs typeface="Times New Roman"/>
              </a:rPr>
              <a:t>asks instructors to provide </a:t>
            </a:r>
            <a:r>
              <a:rPr lang="en-US" sz="1800" dirty="0">
                <a:ea typeface="Calibri" panose="020F0502020204030204"/>
                <a:cs typeface="Times New Roman"/>
              </a:rPr>
              <a:t>evidence of student improvement in a given CASEL focus skill (see example to the right).</a:t>
            </a:r>
          </a:p>
          <a:p>
            <a:pPr lvl="1">
              <a:lnSpc>
                <a:spcPct val="150000"/>
              </a:lnSpc>
            </a:pPr>
            <a:endParaRPr lang="en-US" sz="1800" dirty="0">
              <a:ea typeface="Calibri" panose="020F0502020204030204"/>
              <a:cs typeface="Times New Roman"/>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US" sz="1800" b="0" dirty="0"/>
              <a:t>Then, the </a:t>
            </a:r>
            <a:r>
              <a:rPr lang="en-US" sz="1800" b="1" dirty="0">
                <a:ea typeface="Calibri" panose="020F0502020204030204"/>
                <a:cs typeface="Times New Roman"/>
              </a:rPr>
              <a:t>Needed Staff Supports </a:t>
            </a:r>
            <a:r>
              <a:rPr lang="en-US" sz="1800" dirty="0" err="1">
                <a:ea typeface="Calibri" panose="020F0502020204030204"/>
                <a:cs typeface="Times New Roman"/>
              </a:rPr>
              <a:t>ection</a:t>
            </a:r>
            <a:r>
              <a:rPr lang="en-US" sz="1800" dirty="0">
                <a:ea typeface="Calibri" panose="020F0502020204030204"/>
                <a:cs typeface="Times New Roman"/>
              </a:rPr>
              <a:t> has </a:t>
            </a:r>
            <a:r>
              <a:rPr lang="en-US" sz="1800" dirty="0" err="1">
                <a:ea typeface="Calibri" panose="020F0502020204030204"/>
                <a:cs typeface="Times New Roman"/>
              </a:rPr>
              <a:t>likert</a:t>
            </a:r>
            <a:r>
              <a:rPr lang="en-US" sz="1800" dirty="0">
                <a:ea typeface="Calibri" panose="020F0502020204030204"/>
                <a:cs typeface="Times New Roman"/>
              </a:rPr>
              <a:t> scale (agree and disagree) and open-ended response questions for instructors to reflect on their access to the resources they need to support student SEL development</a:t>
            </a:r>
          </a:p>
          <a:p>
            <a:pPr lvl="1">
              <a:lnSpc>
                <a:spcPct val="150000"/>
              </a:lnSpc>
            </a:pPr>
            <a:endParaRPr lang="en-US" sz="1800" dirty="0">
              <a:ea typeface="Calibri" panose="020F0502020204030204"/>
              <a:cs typeface="Times New Roman"/>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US" sz="1800" b="0" dirty="0"/>
              <a:t>Lastly, the </a:t>
            </a:r>
            <a:r>
              <a:rPr lang="en-US" sz="1800" b="1" dirty="0">
                <a:ea typeface="Calibri" panose="020F0502020204030204"/>
                <a:cs typeface="Times New Roman"/>
              </a:rPr>
              <a:t>Staff Implementation of SEL </a:t>
            </a:r>
            <a:r>
              <a:rPr lang="en-US" sz="1800" b="0" dirty="0">
                <a:ea typeface="Calibri" panose="020F0502020204030204"/>
                <a:cs typeface="Times New Roman"/>
              </a:rPr>
              <a:t>as instructors to indicate </a:t>
            </a:r>
            <a:r>
              <a:rPr lang="en-US" sz="1800" dirty="0">
                <a:ea typeface="Calibri" panose="020F0502020204030204"/>
                <a:cs typeface="Times New Roman"/>
              </a:rPr>
              <a:t>how often they provide various opportunities for students to develop focus skills </a:t>
            </a:r>
          </a:p>
          <a:p>
            <a:endParaRPr lang="en-US" dirty="0"/>
          </a:p>
          <a:p>
            <a:r>
              <a:rPr lang="en-US" dirty="0"/>
              <a:t>Although it was quick, hopefully that provides some idea of what you will find in the survey. Let’s take this a step deeper on the next slide.  </a:t>
            </a:r>
          </a:p>
          <a:p>
            <a:endParaRPr lang="en-US" dirty="0"/>
          </a:p>
        </p:txBody>
      </p:sp>
      <p:sp>
        <p:nvSpPr>
          <p:cNvPr id="4" name="Slide Number Placeholder 3">
            <a:extLst>
              <a:ext uri="{FF2B5EF4-FFF2-40B4-BE49-F238E27FC236}">
                <a16:creationId xmlns:a16="http://schemas.microsoft.com/office/drawing/2014/main" id="{9BEC9F05-0F6B-7F8F-AAC1-96E59381AD76}"/>
              </a:ext>
            </a:extLst>
          </p:cNvPr>
          <p:cNvSpPr>
            <a:spLocks noGrp="1"/>
          </p:cNvSpPr>
          <p:nvPr>
            <p:ph type="sldNum" sz="quarter" idx="5"/>
          </p:nvPr>
        </p:nvSpPr>
        <p:spPr/>
        <p:txBody>
          <a:bodyPr/>
          <a:lstStyle/>
          <a:p>
            <a:fld id="{FE397379-E475-452E-B550-6E82CCF41201}" type="slidenum">
              <a:rPr lang="en-US" smtClean="0"/>
              <a:t>5</a:t>
            </a:fld>
            <a:endParaRPr lang="en-US"/>
          </a:p>
        </p:txBody>
      </p:sp>
    </p:spTree>
    <p:extLst>
      <p:ext uri="{BB962C8B-B14F-4D97-AF65-F5344CB8AC3E}">
        <p14:creationId xmlns:p14="http://schemas.microsoft.com/office/powerpoint/2010/main" val="2126756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40A3F1-89EA-F04F-EDD7-6D3E06B926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0DEC6B-36D0-862E-975B-135338FC5D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6CC01B-9C6C-1D68-169D-1E3CEB179735}"/>
              </a:ext>
            </a:extLst>
          </p:cNvPr>
          <p:cNvSpPr>
            <a:spLocks noGrp="1"/>
          </p:cNvSpPr>
          <p:nvPr>
            <p:ph type="body" idx="1"/>
          </p:nvPr>
        </p:nvSpPr>
        <p:spPr/>
        <p:txBody>
          <a:bodyPr/>
          <a:lstStyle/>
          <a:p>
            <a:r>
              <a:rPr lang="en-US" dirty="0"/>
              <a:t>Now we want to give you some time to sit with the survey and think what it may mean for your program. If you haven’t already, please open up the survey and go ahead and open up your training workbook. On page one of your workbook is the homework assignment where we asked you to complete the survey and answer the questions on this slide. No worries if you were not able to complete the assignment, just make sure to have the survey open.</a:t>
            </a:r>
          </a:p>
          <a:p>
            <a:endParaRPr lang="en-US" dirty="0"/>
          </a:p>
          <a:p>
            <a:r>
              <a:rPr lang="en-US" dirty="0"/>
              <a:t>For this next part, we will break into small groups and discuss the survey for 5 minutes. Use the questions on the slide (which are the same as the ones in your homework) to guide your discussions. </a:t>
            </a:r>
          </a:p>
          <a:p>
            <a:endParaRPr lang="en-US" dirty="0"/>
          </a:p>
        </p:txBody>
      </p:sp>
      <p:sp>
        <p:nvSpPr>
          <p:cNvPr id="4" name="Slide Number Placeholder 3">
            <a:extLst>
              <a:ext uri="{FF2B5EF4-FFF2-40B4-BE49-F238E27FC236}">
                <a16:creationId xmlns:a16="http://schemas.microsoft.com/office/drawing/2014/main" id="{1A7EF495-ADFE-3696-AA1D-D07E7FAD464B}"/>
              </a:ext>
            </a:extLst>
          </p:cNvPr>
          <p:cNvSpPr>
            <a:spLocks noGrp="1"/>
          </p:cNvSpPr>
          <p:nvPr>
            <p:ph type="sldNum" sz="quarter" idx="5"/>
          </p:nvPr>
        </p:nvSpPr>
        <p:spPr/>
        <p:txBody>
          <a:bodyPr/>
          <a:lstStyle/>
          <a:p>
            <a:fld id="{FE397379-E475-452E-B550-6E82CCF41201}" type="slidenum">
              <a:rPr lang="en-US" smtClean="0"/>
              <a:t>6</a:t>
            </a:fld>
            <a:endParaRPr lang="en-US"/>
          </a:p>
        </p:txBody>
      </p:sp>
    </p:spTree>
    <p:extLst>
      <p:ext uri="{BB962C8B-B14F-4D97-AF65-F5344CB8AC3E}">
        <p14:creationId xmlns:p14="http://schemas.microsoft.com/office/powerpoint/2010/main" val="1532019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BA4BD5-ECC0-7E61-A8FD-E0AA129C52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313F22-74B5-4A1C-F382-97611E25C3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F2BF9F-2B09-C1BF-CB64-F6246F94949F}"/>
              </a:ext>
            </a:extLst>
          </p:cNvPr>
          <p:cNvSpPr>
            <a:spLocks noGrp="1"/>
          </p:cNvSpPr>
          <p:nvPr>
            <p:ph type="body" idx="1"/>
          </p:nvPr>
        </p:nvSpPr>
        <p:spPr/>
        <p:txBody>
          <a:bodyPr/>
          <a:lstStyle/>
          <a:p>
            <a:r>
              <a:rPr lang="en-US" b="1" dirty="0"/>
              <a:t>NOTE: THIS SLIDE HAS ANIMATION</a:t>
            </a:r>
          </a:p>
          <a:p>
            <a:endParaRPr lang="en-US" b="1" dirty="0"/>
          </a:p>
          <a:p>
            <a:r>
              <a:rPr lang="en-US" dirty="0"/>
              <a:t>So we just heard what the survey might look like at your program. We want to present a few considerations we thought of as well.</a:t>
            </a:r>
          </a:p>
          <a:p>
            <a:endParaRPr lang="en-US" dirty="0"/>
          </a:p>
          <a:p>
            <a:r>
              <a:rPr lang="en-US" dirty="0"/>
              <a:t>[Google forms can be used automatically to help with analysis. In other words, programs don’t need to spend time creating graphs or tables themselves. Google will do it for you. </a:t>
            </a:r>
          </a:p>
          <a:p>
            <a:endParaRPr lang="en-US" dirty="0"/>
          </a:p>
          <a:p>
            <a:r>
              <a:rPr lang="en-US" dirty="0"/>
              <a:t>Next, we encourage programs to tailor the Staff Survey to serve their specific needs. The question bank provided in the Appendix of the User Guide can help with this. So by pulling from our list of suggested survey additions, you can more easily add items to the Staff Survey.</a:t>
            </a:r>
          </a:p>
          <a:p>
            <a:endParaRPr lang="en-US" dirty="0"/>
          </a:p>
          <a:p>
            <a:r>
              <a:rPr lang="en-US" dirty="0"/>
              <a:t>All program staff can reflect on the survey data and participate in discussion around SEL development. We will talk more about this point later.</a:t>
            </a:r>
          </a:p>
          <a:p>
            <a:endParaRPr lang="en-US" dirty="0"/>
          </a:p>
          <a:p>
            <a:r>
              <a:rPr lang="en-US" dirty="0"/>
              <a:t>Lastly, there are different points of time when it may be helpful to administer the survey. For instance, you may consider</a:t>
            </a:r>
            <a:r>
              <a:rPr lang="en-US" sz="1800" dirty="0">
                <a:effectLst/>
                <a:latin typeface="Calibri" panose="020F0502020204030204" pitchFamily="34" charset="0"/>
              </a:rPr>
              <a:t> moving some of the 5 Alive questions to your general survey so staff only have to do one longer survey instead of two. You may see this as a tool to onboard new staff. Or perhaps you could administer this multiple times during the school year. There are a number of scenarios worth considering when thinking of the best time to administer.</a:t>
            </a:r>
          </a:p>
          <a:p>
            <a:endParaRPr lang="en-US" sz="1800" dirty="0">
              <a:effectLst/>
              <a:latin typeface="Calibri" panose="020F0502020204030204" pitchFamily="34" charset="0"/>
            </a:endParaRPr>
          </a:p>
          <a:p>
            <a:r>
              <a:rPr lang="en-US" sz="1800" dirty="0">
                <a:effectLst/>
                <a:latin typeface="Calibri" panose="020F0502020204030204" pitchFamily="34" charset="0"/>
              </a:rPr>
              <a:t>That concludes our review of the 5 Alive Staff Survey. Let’s talk about the assessment and implementation.</a:t>
            </a:r>
          </a:p>
          <a:p>
            <a:endParaRPr lang="en-US" sz="1800" dirty="0">
              <a:effectLst/>
              <a:latin typeface="Calibri" panose="020F0502020204030204" pitchFamily="34" charset="0"/>
            </a:endParaRPr>
          </a:p>
        </p:txBody>
      </p:sp>
      <p:sp>
        <p:nvSpPr>
          <p:cNvPr id="4" name="Slide Number Placeholder 3">
            <a:extLst>
              <a:ext uri="{FF2B5EF4-FFF2-40B4-BE49-F238E27FC236}">
                <a16:creationId xmlns:a16="http://schemas.microsoft.com/office/drawing/2014/main" id="{4B438820-875B-2614-1950-24A7D1BEF8B2}"/>
              </a:ext>
            </a:extLst>
          </p:cNvPr>
          <p:cNvSpPr>
            <a:spLocks noGrp="1"/>
          </p:cNvSpPr>
          <p:nvPr>
            <p:ph type="sldNum" sz="quarter" idx="5"/>
          </p:nvPr>
        </p:nvSpPr>
        <p:spPr/>
        <p:txBody>
          <a:bodyPr/>
          <a:lstStyle/>
          <a:p>
            <a:fld id="{FE397379-E475-452E-B550-6E82CCF41201}" type="slidenum">
              <a:rPr lang="en-US" smtClean="0"/>
              <a:t>7</a:t>
            </a:fld>
            <a:endParaRPr lang="en-US"/>
          </a:p>
        </p:txBody>
      </p:sp>
    </p:spTree>
    <p:extLst>
      <p:ext uri="{BB962C8B-B14F-4D97-AF65-F5344CB8AC3E}">
        <p14:creationId xmlns:p14="http://schemas.microsoft.com/office/powerpoint/2010/main" val="23771956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300"/>
              </a:spcAft>
            </a:pPr>
            <a:r>
              <a:rPr lang="en-US" sz="1200" b="0" i="0">
                <a:solidFill>
                  <a:srgbClr val="E86826"/>
                </a:solidFill>
                <a:effectLst/>
                <a:latin typeface="Lora" pitchFamily="2" charset="0"/>
                <a:ea typeface="Lora" pitchFamily="2" charset="0"/>
                <a:cs typeface="Times New Roman" panose="02020603050405020304" pitchFamily="18" charset="0"/>
              </a:rPr>
              <a:t>Hopefully</a:t>
            </a:r>
            <a:r>
              <a:rPr lang="en-US" sz="1200" b="0" i="0" dirty="0">
                <a:solidFill>
                  <a:srgbClr val="E86826"/>
                </a:solidFill>
                <a:effectLst/>
                <a:latin typeface="Lora" pitchFamily="2" charset="0"/>
                <a:ea typeface="Lora" pitchFamily="2" charset="0"/>
                <a:cs typeface="Times New Roman" panose="02020603050405020304" pitchFamily="18" charset="0"/>
              </a:rPr>
              <a:t> you were all at our first 5 Alive training when we talked about how to administer the assessment with students. Today, we’re going to talk a little more about how to prepare on the back end, how you all as program leaders can support your staff and use the assessment to strengthen your program. But we’re going to start with a quick reminder about what this tool is. </a:t>
            </a:r>
            <a:r>
              <a:rPr lang="en-US" sz="1200" b="0" i="0" dirty="0">
                <a:solidFill>
                  <a:srgbClr val="E86826"/>
                </a:solidFill>
                <a:effectLst/>
                <a:latin typeface="Lora" pitchFamily="2" charset="0"/>
                <a:cs typeface="Times New Roman" panose="02020603050405020304" pitchFamily="18" charset="0"/>
              </a:rPr>
              <a:t>The 5 Alive Student Assessment is an assessment a student completes to help them reflect on their own understanding of SEL concepts and skill development. It’s divided into five mini-assessments, each of which is focused on specific social emotional skill. We’ll walk through the assessment of effective communication to job your memory. </a:t>
            </a:r>
            <a:endParaRPr lang="en-US" dirty="0"/>
          </a:p>
        </p:txBody>
      </p:sp>
      <p:sp>
        <p:nvSpPr>
          <p:cNvPr id="4" name="Slide Number Placeholder 3"/>
          <p:cNvSpPr>
            <a:spLocks noGrp="1"/>
          </p:cNvSpPr>
          <p:nvPr>
            <p:ph type="sldNum" sz="quarter" idx="5"/>
          </p:nvPr>
        </p:nvSpPr>
        <p:spPr/>
        <p:txBody>
          <a:bodyPr/>
          <a:lstStyle/>
          <a:p>
            <a:fld id="{FE397379-E475-452E-B550-6E82CCF41201}" type="slidenum">
              <a:rPr lang="en-US" smtClean="0"/>
              <a:t>8</a:t>
            </a:fld>
            <a:endParaRPr lang="en-US"/>
          </a:p>
        </p:txBody>
      </p:sp>
    </p:spTree>
    <p:extLst>
      <p:ext uri="{BB962C8B-B14F-4D97-AF65-F5344CB8AC3E}">
        <p14:creationId xmlns:p14="http://schemas.microsoft.com/office/powerpoint/2010/main" val="1707122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It starts with a quick multiple choice questions based on a short scenario that a student might be familiar with, and some options about how a student can respond. This is a bit of a warm-up to get the students thinking about the competency and focus skill.</a:t>
            </a:r>
          </a:p>
          <a:p>
            <a:pPr marL="0" indent="0">
              <a:buNone/>
            </a:pPr>
            <a:endParaRPr lang="en-US"/>
          </a:p>
        </p:txBody>
      </p:sp>
      <p:sp>
        <p:nvSpPr>
          <p:cNvPr id="4" name="Slide Number Placeholder 3"/>
          <p:cNvSpPr>
            <a:spLocks noGrp="1"/>
          </p:cNvSpPr>
          <p:nvPr>
            <p:ph type="sldNum" sz="quarter" idx="5"/>
          </p:nvPr>
        </p:nvSpPr>
        <p:spPr/>
        <p:txBody>
          <a:bodyPr/>
          <a:lstStyle/>
          <a:p>
            <a:fld id="{FE397379-E475-452E-B550-6E82CCF41201}" type="slidenum">
              <a:rPr lang="en-US" smtClean="0"/>
              <a:t>9</a:t>
            </a:fld>
            <a:endParaRPr lang="en-US"/>
          </a:p>
        </p:txBody>
      </p:sp>
    </p:spTree>
    <p:extLst>
      <p:ext uri="{BB962C8B-B14F-4D97-AF65-F5344CB8AC3E}">
        <p14:creationId xmlns:p14="http://schemas.microsoft.com/office/powerpoint/2010/main" val="7283697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_Gree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E2AEF-105E-E36C-B590-562662F1331A}"/>
              </a:ext>
            </a:extLst>
          </p:cNvPr>
          <p:cNvSpPr>
            <a:spLocks noGrp="1"/>
          </p:cNvSpPr>
          <p:nvPr>
            <p:ph type="ctrTitle"/>
          </p:nvPr>
        </p:nvSpPr>
        <p:spPr>
          <a:xfrm>
            <a:off x="1524000" y="1122363"/>
            <a:ext cx="9144000" cy="2387600"/>
          </a:xfrm>
        </p:spPr>
        <p:txBody>
          <a:bodyPr anchor="b"/>
          <a:lstStyle>
            <a:lvl1pPr algn="ctr">
              <a:defRPr sz="6000">
                <a:solidFill>
                  <a:schemeClr val="tx2"/>
                </a:solidFill>
                <a:latin typeface="Source Sans Pro" panose="020B0503030403020204" pitchFamily="34" charset="0"/>
                <a:ea typeface="Source Sans Pro" panose="020B0503030403020204" pitchFamily="34" charset="0"/>
                <a:cs typeface="Aharoni" panose="02010803020104030203" pitchFamily="2" charset="-79"/>
              </a:defRPr>
            </a:lvl1pPr>
          </a:lstStyle>
          <a:p>
            <a:r>
              <a:rPr lang="en-US"/>
              <a:t>Click to edit Master title style</a:t>
            </a:r>
          </a:p>
        </p:txBody>
      </p:sp>
      <p:sp>
        <p:nvSpPr>
          <p:cNvPr id="3" name="Subtitle 2">
            <a:extLst>
              <a:ext uri="{FF2B5EF4-FFF2-40B4-BE49-F238E27FC236}">
                <a16:creationId xmlns:a16="http://schemas.microsoft.com/office/drawing/2014/main" id="{DE92446F-BA24-38E0-3D74-5444A486A0D0}"/>
              </a:ext>
            </a:extLst>
          </p:cNvPr>
          <p:cNvSpPr>
            <a:spLocks noGrp="1"/>
          </p:cNvSpPr>
          <p:nvPr>
            <p:ph type="subTitle" idx="1"/>
          </p:nvPr>
        </p:nvSpPr>
        <p:spPr>
          <a:xfrm>
            <a:off x="1524000" y="3602038"/>
            <a:ext cx="9144000" cy="1655762"/>
          </a:xfrm>
        </p:spPr>
        <p:txBody>
          <a:bodyPr/>
          <a:lstStyle>
            <a:lvl1pPr marL="0" indent="0" algn="ctr">
              <a:buNone/>
              <a:defRPr sz="2400">
                <a:solidFill>
                  <a:schemeClr val="tx2"/>
                </a:solidFill>
                <a:latin typeface="+mn-lt"/>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descr="SPR Logo">
            <a:extLst>
              <a:ext uri="{FF2B5EF4-FFF2-40B4-BE49-F238E27FC236}">
                <a16:creationId xmlns:a16="http://schemas.microsoft.com/office/drawing/2014/main" id="{EBD63DF2-C1ED-4707-51C5-F12C46AF3147}"/>
              </a:ext>
              <a:ext uri="{C183D7F6-B498-43B3-948B-1728B52AA6E4}">
                <adec:decorative xmlns:adec="http://schemas.microsoft.com/office/drawing/2017/decorative" val="0"/>
              </a:ext>
            </a:extLst>
          </p:cNvPr>
          <p:cNvPicPr>
            <a:picLocks noChangeAspect="1"/>
          </p:cNvPicPr>
          <p:nvPr userDrawn="1"/>
        </p:nvPicPr>
        <p:blipFill>
          <a:blip r:embed="rId2"/>
          <a:stretch>
            <a:fillRect/>
          </a:stretch>
        </p:blipFill>
        <p:spPr>
          <a:xfrm>
            <a:off x="132608" y="6207148"/>
            <a:ext cx="764969" cy="549951"/>
          </a:xfrm>
          <a:prstGeom prst="rect">
            <a:avLst/>
          </a:prstGeom>
        </p:spPr>
      </p:pic>
      <p:sp>
        <p:nvSpPr>
          <p:cNvPr id="6" name="Slide Number Placeholder 5">
            <a:extLst>
              <a:ext uri="{FF2B5EF4-FFF2-40B4-BE49-F238E27FC236}">
                <a16:creationId xmlns:a16="http://schemas.microsoft.com/office/drawing/2014/main" id="{EA135090-C8FB-92ED-0E7C-BBF790C1A5E8}"/>
              </a:ext>
            </a:extLst>
          </p:cNvPr>
          <p:cNvSpPr>
            <a:spLocks noGrp="1"/>
          </p:cNvSpPr>
          <p:nvPr>
            <p:ph type="sldNum" sz="quarter" idx="12"/>
          </p:nvPr>
        </p:nvSpPr>
        <p:spPr>
          <a:xfrm>
            <a:off x="8582025" y="6353173"/>
            <a:ext cx="2743200" cy="365125"/>
          </a:xfrm>
        </p:spPr>
        <p:txBody>
          <a:bodyPr/>
          <a:lstStyle/>
          <a:p>
            <a:fld id="{47ADB458-BF8D-40BA-BAEB-49BC1FB66E9A}" type="slidenum">
              <a:rPr lang="en-US" smtClean="0"/>
              <a:t>‹#›</a:t>
            </a:fld>
            <a:endParaRPr lang="en-US"/>
          </a:p>
        </p:txBody>
      </p:sp>
    </p:spTree>
    <p:extLst>
      <p:ext uri="{BB962C8B-B14F-4D97-AF65-F5344CB8AC3E}">
        <p14:creationId xmlns:p14="http://schemas.microsoft.com/office/powerpoint/2010/main" val="14384682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2_Brown Text">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ED587-8AC4-186F-DCE3-47626DDF9A88}"/>
              </a:ext>
            </a:extLst>
          </p:cNvPr>
          <p:cNvSpPr>
            <a:spLocks noGrp="1"/>
          </p:cNvSpPr>
          <p:nvPr>
            <p:ph type="title"/>
          </p:nvPr>
        </p:nvSpPr>
        <p:spPr>
          <a:xfrm>
            <a:off x="788277" y="2676825"/>
            <a:ext cx="7822323" cy="1504349"/>
          </a:xfrm>
        </p:spPr>
        <p:txBody>
          <a:bodyPr/>
          <a:lstStyle>
            <a:lvl1pPr>
              <a:defRPr>
                <a:solidFill>
                  <a:schemeClr val="accent4">
                    <a:lumMod val="50000"/>
                  </a:schemeClr>
                </a:solidFill>
              </a:defRPr>
            </a:lvl1pPr>
          </a:lstStyle>
          <a:p>
            <a:r>
              <a:rPr lang="en-US"/>
              <a:t>Click to edit Master title style</a:t>
            </a:r>
          </a:p>
        </p:txBody>
      </p:sp>
      <p:sp>
        <p:nvSpPr>
          <p:cNvPr id="4" name="Subtitle 2">
            <a:extLst>
              <a:ext uri="{FF2B5EF4-FFF2-40B4-BE49-F238E27FC236}">
                <a16:creationId xmlns:a16="http://schemas.microsoft.com/office/drawing/2014/main" id="{709519A5-D2D9-2EF4-1DB1-F6406B3AD8EC}"/>
              </a:ext>
            </a:extLst>
          </p:cNvPr>
          <p:cNvSpPr>
            <a:spLocks noGrp="1"/>
          </p:cNvSpPr>
          <p:nvPr>
            <p:ph type="subTitle" idx="1"/>
          </p:nvPr>
        </p:nvSpPr>
        <p:spPr>
          <a:xfrm>
            <a:off x="1989083" y="4312320"/>
            <a:ext cx="6621517" cy="956442"/>
          </a:xfrm>
        </p:spPr>
        <p:txBody>
          <a:bodyPr/>
          <a:lstStyle>
            <a:lvl1pPr marL="0" indent="0" algn="ctr">
              <a:buNone/>
              <a:defRPr sz="2400">
                <a:solidFill>
                  <a:schemeClr val="accent3"/>
                </a:solidFill>
                <a:latin typeface="+mn-lt"/>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a:extLst>
              <a:ext uri="{FF2B5EF4-FFF2-40B4-BE49-F238E27FC236}">
                <a16:creationId xmlns:a16="http://schemas.microsoft.com/office/drawing/2014/main" id="{C432429A-0D85-0EE3-2089-AF57D000169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32608" y="6207148"/>
            <a:ext cx="764969" cy="549951"/>
          </a:xfrm>
          <a:prstGeom prst="rect">
            <a:avLst/>
          </a:prstGeom>
        </p:spPr>
      </p:pic>
      <p:sp>
        <p:nvSpPr>
          <p:cNvPr id="3" name="Slide Number Placeholder 2">
            <a:extLst>
              <a:ext uri="{FF2B5EF4-FFF2-40B4-BE49-F238E27FC236}">
                <a16:creationId xmlns:a16="http://schemas.microsoft.com/office/drawing/2014/main" id="{FB508CAC-612D-113F-58D8-A34E3C434854}"/>
              </a:ext>
            </a:extLst>
          </p:cNvPr>
          <p:cNvSpPr>
            <a:spLocks noGrp="1"/>
          </p:cNvSpPr>
          <p:nvPr>
            <p:ph type="sldNum" sz="quarter" idx="10"/>
          </p:nvPr>
        </p:nvSpPr>
        <p:spPr/>
        <p:txBody>
          <a:bodyPr/>
          <a:lstStyle>
            <a:lvl1pPr>
              <a:defRPr>
                <a:solidFill>
                  <a:schemeClr val="bg1"/>
                </a:solidFill>
              </a:defRPr>
            </a:lvl1pPr>
          </a:lstStyle>
          <a:p>
            <a:fld id="{47ADB458-BF8D-40BA-BAEB-49BC1FB66E9A}" type="slidenum">
              <a:rPr lang="en-US" smtClean="0"/>
              <a:pPr/>
              <a:t>‹#›</a:t>
            </a:fld>
            <a:endParaRPr lang="en-US"/>
          </a:p>
        </p:txBody>
      </p:sp>
    </p:spTree>
    <p:extLst>
      <p:ext uri="{BB962C8B-B14F-4D97-AF65-F5344CB8AC3E}">
        <p14:creationId xmlns:p14="http://schemas.microsoft.com/office/powerpoint/2010/main" val="2780600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2_Light GR BG">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ED587-8AC4-186F-DCE3-47626DDF9A88}"/>
              </a:ext>
            </a:extLst>
          </p:cNvPr>
          <p:cNvSpPr>
            <a:spLocks noGrp="1"/>
          </p:cNvSpPr>
          <p:nvPr>
            <p:ph type="title"/>
          </p:nvPr>
        </p:nvSpPr>
        <p:spPr>
          <a:xfrm>
            <a:off x="788277" y="2676825"/>
            <a:ext cx="7822323" cy="1504349"/>
          </a:xfrm>
        </p:spPr>
        <p:txBody>
          <a:bodyPr/>
          <a:lstStyle>
            <a:lvl1pPr>
              <a:defRPr>
                <a:solidFill>
                  <a:schemeClr val="tx1"/>
                </a:solidFill>
              </a:defRPr>
            </a:lvl1pPr>
          </a:lstStyle>
          <a:p>
            <a:r>
              <a:rPr lang="en-US"/>
              <a:t>Click to edit Master title style</a:t>
            </a:r>
          </a:p>
        </p:txBody>
      </p:sp>
      <p:sp>
        <p:nvSpPr>
          <p:cNvPr id="4" name="Subtitle 2">
            <a:extLst>
              <a:ext uri="{FF2B5EF4-FFF2-40B4-BE49-F238E27FC236}">
                <a16:creationId xmlns:a16="http://schemas.microsoft.com/office/drawing/2014/main" id="{709519A5-D2D9-2EF4-1DB1-F6406B3AD8EC}"/>
              </a:ext>
            </a:extLst>
          </p:cNvPr>
          <p:cNvSpPr>
            <a:spLocks noGrp="1"/>
          </p:cNvSpPr>
          <p:nvPr>
            <p:ph type="subTitle" idx="1"/>
          </p:nvPr>
        </p:nvSpPr>
        <p:spPr>
          <a:xfrm>
            <a:off x="1989083" y="4312320"/>
            <a:ext cx="6621517" cy="956442"/>
          </a:xfrm>
        </p:spPr>
        <p:txBody>
          <a:bodyPr/>
          <a:lstStyle>
            <a:lvl1pPr marL="0" indent="0" algn="ctr">
              <a:buNone/>
              <a:defRPr sz="2400">
                <a:solidFill>
                  <a:schemeClr val="tx1"/>
                </a:solidFill>
                <a:latin typeface="+mn-lt"/>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 name="Slide Number Placeholder 2">
            <a:extLst>
              <a:ext uri="{FF2B5EF4-FFF2-40B4-BE49-F238E27FC236}">
                <a16:creationId xmlns:a16="http://schemas.microsoft.com/office/drawing/2014/main" id="{FB508CAC-612D-113F-58D8-A34E3C434854}"/>
              </a:ext>
            </a:extLst>
          </p:cNvPr>
          <p:cNvSpPr>
            <a:spLocks noGrp="1"/>
          </p:cNvSpPr>
          <p:nvPr>
            <p:ph type="sldNum" sz="quarter" idx="10"/>
          </p:nvPr>
        </p:nvSpPr>
        <p:spPr/>
        <p:txBody>
          <a:bodyPr/>
          <a:lstStyle>
            <a:lvl1pPr>
              <a:defRPr>
                <a:solidFill>
                  <a:schemeClr val="bg1"/>
                </a:solidFill>
              </a:defRPr>
            </a:lvl1pPr>
          </a:lstStyle>
          <a:p>
            <a:fld id="{47ADB458-BF8D-40BA-BAEB-49BC1FB66E9A}" type="slidenum">
              <a:rPr lang="en-US" smtClean="0"/>
              <a:pPr/>
              <a:t>‹#›</a:t>
            </a:fld>
            <a:endParaRPr lang="en-US"/>
          </a:p>
        </p:txBody>
      </p:sp>
      <p:pic>
        <p:nvPicPr>
          <p:cNvPr id="9" name="Picture 8">
            <a:extLst>
              <a:ext uri="{FF2B5EF4-FFF2-40B4-BE49-F238E27FC236}">
                <a16:creationId xmlns:a16="http://schemas.microsoft.com/office/drawing/2014/main" id="{927D9560-3C25-2B38-C0A2-1C2EF9AB0AD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2834" y="6168347"/>
            <a:ext cx="762123" cy="549951"/>
          </a:xfrm>
          <a:prstGeom prst="rect">
            <a:avLst/>
          </a:prstGeom>
        </p:spPr>
      </p:pic>
    </p:spTree>
    <p:extLst>
      <p:ext uri="{BB962C8B-B14F-4D97-AF65-F5344CB8AC3E}">
        <p14:creationId xmlns:p14="http://schemas.microsoft.com/office/powerpoint/2010/main" val="7749188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2_Green BG">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ED587-8AC4-186F-DCE3-47626DDF9A88}"/>
              </a:ext>
            </a:extLst>
          </p:cNvPr>
          <p:cNvSpPr>
            <a:spLocks noGrp="1"/>
          </p:cNvSpPr>
          <p:nvPr>
            <p:ph type="title"/>
          </p:nvPr>
        </p:nvSpPr>
        <p:spPr>
          <a:xfrm>
            <a:off x="788277" y="2676825"/>
            <a:ext cx="7822323" cy="1504349"/>
          </a:xfrm>
        </p:spPr>
        <p:txBody>
          <a:bodyPr/>
          <a:lstStyle>
            <a:lvl1pPr>
              <a:defRPr>
                <a:solidFill>
                  <a:schemeClr val="bg1"/>
                </a:solidFill>
              </a:defRPr>
            </a:lvl1pPr>
          </a:lstStyle>
          <a:p>
            <a:r>
              <a:rPr lang="en-US"/>
              <a:t>Click to edit Master title style</a:t>
            </a:r>
          </a:p>
        </p:txBody>
      </p:sp>
      <p:sp>
        <p:nvSpPr>
          <p:cNvPr id="4" name="Subtitle 2">
            <a:extLst>
              <a:ext uri="{FF2B5EF4-FFF2-40B4-BE49-F238E27FC236}">
                <a16:creationId xmlns:a16="http://schemas.microsoft.com/office/drawing/2014/main" id="{709519A5-D2D9-2EF4-1DB1-F6406B3AD8EC}"/>
              </a:ext>
            </a:extLst>
          </p:cNvPr>
          <p:cNvSpPr>
            <a:spLocks noGrp="1"/>
          </p:cNvSpPr>
          <p:nvPr>
            <p:ph type="subTitle" idx="1"/>
          </p:nvPr>
        </p:nvSpPr>
        <p:spPr>
          <a:xfrm>
            <a:off x="1989083" y="4312320"/>
            <a:ext cx="6621517" cy="956442"/>
          </a:xfrm>
        </p:spPr>
        <p:txBody>
          <a:bodyPr/>
          <a:lstStyle>
            <a:lvl1pPr marL="0" indent="0" algn="ctr">
              <a:buNone/>
              <a:defRPr sz="2400">
                <a:solidFill>
                  <a:schemeClr val="bg1"/>
                </a:solidFill>
                <a:latin typeface="+mn-lt"/>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 name="Slide Number Placeholder 2">
            <a:extLst>
              <a:ext uri="{FF2B5EF4-FFF2-40B4-BE49-F238E27FC236}">
                <a16:creationId xmlns:a16="http://schemas.microsoft.com/office/drawing/2014/main" id="{FB508CAC-612D-113F-58D8-A34E3C434854}"/>
              </a:ext>
            </a:extLst>
          </p:cNvPr>
          <p:cNvSpPr>
            <a:spLocks noGrp="1"/>
          </p:cNvSpPr>
          <p:nvPr>
            <p:ph type="sldNum" sz="quarter" idx="10"/>
          </p:nvPr>
        </p:nvSpPr>
        <p:spPr/>
        <p:txBody>
          <a:bodyPr/>
          <a:lstStyle>
            <a:lvl1pPr>
              <a:defRPr>
                <a:solidFill>
                  <a:schemeClr val="bg1"/>
                </a:solidFill>
              </a:defRPr>
            </a:lvl1pPr>
          </a:lstStyle>
          <a:p>
            <a:fld id="{47ADB458-BF8D-40BA-BAEB-49BC1FB66E9A}" type="slidenum">
              <a:rPr lang="en-US" smtClean="0"/>
              <a:pPr/>
              <a:t>‹#›</a:t>
            </a:fld>
            <a:endParaRPr lang="en-US"/>
          </a:p>
        </p:txBody>
      </p:sp>
      <p:pic>
        <p:nvPicPr>
          <p:cNvPr id="8" name="Picture 7">
            <a:extLst>
              <a:ext uri="{FF2B5EF4-FFF2-40B4-BE49-F238E27FC236}">
                <a16:creationId xmlns:a16="http://schemas.microsoft.com/office/drawing/2014/main" id="{90C9B4B1-B443-85E0-C0D6-00F9A67A4E6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2134" y="6168454"/>
            <a:ext cx="763524" cy="549737"/>
          </a:xfrm>
          <a:prstGeom prst="rect">
            <a:avLst/>
          </a:prstGeom>
        </p:spPr>
      </p:pic>
    </p:spTree>
    <p:extLst>
      <p:ext uri="{BB962C8B-B14F-4D97-AF65-F5344CB8AC3E}">
        <p14:creationId xmlns:p14="http://schemas.microsoft.com/office/powerpoint/2010/main" val="37873680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2_Dark GR BG">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ED587-8AC4-186F-DCE3-47626DDF9A88}"/>
              </a:ext>
            </a:extLst>
          </p:cNvPr>
          <p:cNvSpPr>
            <a:spLocks noGrp="1"/>
          </p:cNvSpPr>
          <p:nvPr>
            <p:ph type="title"/>
          </p:nvPr>
        </p:nvSpPr>
        <p:spPr>
          <a:xfrm>
            <a:off x="788277" y="2676825"/>
            <a:ext cx="7822323" cy="1504349"/>
          </a:xfrm>
        </p:spPr>
        <p:txBody>
          <a:bodyPr/>
          <a:lstStyle>
            <a:lvl1pPr>
              <a:defRPr>
                <a:solidFill>
                  <a:schemeClr val="bg1"/>
                </a:solidFill>
              </a:defRPr>
            </a:lvl1pPr>
          </a:lstStyle>
          <a:p>
            <a:r>
              <a:rPr lang="en-US"/>
              <a:t>Click to edit Master title style</a:t>
            </a:r>
          </a:p>
        </p:txBody>
      </p:sp>
      <p:sp>
        <p:nvSpPr>
          <p:cNvPr id="4" name="Subtitle 2">
            <a:extLst>
              <a:ext uri="{FF2B5EF4-FFF2-40B4-BE49-F238E27FC236}">
                <a16:creationId xmlns:a16="http://schemas.microsoft.com/office/drawing/2014/main" id="{709519A5-D2D9-2EF4-1DB1-F6406B3AD8EC}"/>
              </a:ext>
            </a:extLst>
          </p:cNvPr>
          <p:cNvSpPr>
            <a:spLocks noGrp="1"/>
          </p:cNvSpPr>
          <p:nvPr>
            <p:ph type="subTitle" idx="1"/>
          </p:nvPr>
        </p:nvSpPr>
        <p:spPr>
          <a:xfrm>
            <a:off x="1989083" y="4312320"/>
            <a:ext cx="6621517" cy="956442"/>
          </a:xfrm>
        </p:spPr>
        <p:txBody>
          <a:bodyPr/>
          <a:lstStyle>
            <a:lvl1pPr marL="0" indent="0" algn="ctr">
              <a:buNone/>
              <a:defRPr sz="2400">
                <a:solidFill>
                  <a:schemeClr val="bg1"/>
                </a:solidFill>
                <a:latin typeface="+mn-lt"/>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 name="Slide Number Placeholder 2">
            <a:extLst>
              <a:ext uri="{FF2B5EF4-FFF2-40B4-BE49-F238E27FC236}">
                <a16:creationId xmlns:a16="http://schemas.microsoft.com/office/drawing/2014/main" id="{FB508CAC-612D-113F-58D8-A34E3C434854}"/>
              </a:ext>
            </a:extLst>
          </p:cNvPr>
          <p:cNvSpPr>
            <a:spLocks noGrp="1"/>
          </p:cNvSpPr>
          <p:nvPr>
            <p:ph type="sldNum" sz="quarter" idx="10"/>
          </p:nvPr>
        </p:nvSpPr>
        <p:spPr/>
        <p:txBody>
          <a:bodyPr/>
          <a:lstStyle>
            <a:lvl1pPr>
              <a:defRPr>
                <a:solidFill>
                  <a:schemeClr val="bg1"/>
                </a:solidFill>
              </a:defRPr>
            </a:lvl1pPr>
          </a:lstStyle>
          <a:p>
            <a:fld id="{47ADB458-BF8D-40BA-BAEB-49BC1FB66E9A}" type="slidenum">
              <a:rPr lang="en-US" smtClean="0"/>
              <a:pPr/>
              <a:t>‹#›</a:t>
            </a:fld>
            <a:endParaRPr lang="en-US"/>
          </a:p>
        </p:txBody>
      </p:sp>
      <p:pic>
        <p:nvPicPr>
          <p:cNvPr id="8" name="Picture 7">
            <a:extLst>
              <a:ext uri="{FF2B5EF4-FFF2-40B4-BE49-F238E27FC236}">
                <a16:creationId xmlns:a16="http://schemas.microsoft.com/office/drawing/2014/main" id="{90C9B4B1-B443-85E0-C0D6-00F9A67A4E6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2134" y="6168454"/>
            <a:ext cx="763524" cy="549737"/>
          </a:xfrm>
          <a:prstGeom prst="rect">
            <a:avLst/>
          </a:prstGeom>
        </p:spPr>
      </p:pic>
    </p:spTree>
    <p:extLst>
      <p:ext uri="{BB962C8B-B14F-4D97-AF65-F5344CB8AC3E}">
        <p14:creationId xmlns:p14="http://schemas.microsoft.com/office/powerpoint/2010/main" val="4208322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2_Brown BG">
    <p:bg>
      <p:bgPr>
        <a:solidFill>
          <a:schemeClr val="accent4">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ED587-8AC4-186F-DCE3-47626DDF9A88}"/>
              </a:ext>
            </a:extLst>
          </p:cNvPr>
          <p:cNvSpPr>
            <a:spLocks noGrp="1"/>
          </p:cNvSpPr>
          <p:nvPr>
            <p:ph type="title"/>
          </p:nvPr>
        </p:nvSpPr>
        <p:spPr>
          <a:xfrm>
            <a:off x="788277" y="2676825"/>
            <a:ext cx="7822323" cy="1504349"/>
          </a:xfrm>
        </p:spPr>
        <p:txBody>
          <a:bodyPr/>
          <a:lstStyle>
            <a:lvl1pPr>
              <a:defRPr>
                <a:solidFill>
                  <a:schemeClr val="bg1"/>
                </a:solidFill>
              </a:defRPr>
            </a:lvl1pPr>
          </a:lstStyle>
          <a:p>
            <a:r>
              <a:rPr lang="en-US"/>
              <a:t>Click to edit Master title style</a:t>
            </a:r>
          </a:p>
        </p:txBody>
      </p:sp>
      <p:sp>
        <p:nvSpPr>
          <p:cNvPr id="4" name="Subtitle 2">
            <a:extLst>
              <a:ext uri="{FF2B5EF4-FFF2-40B4-BE49-F238E27FC236}">
                <a16:creationId xmlns:a16="http://schemas.microsoft.com/office/drawing/2014/main" id="{709519A5-D2D9-2EF4-1DB1-F6406B3AD8EC}"/>
              </a:ext>
            </a:extLst>
          </p:cNvPr>
          <p:cNvSpPr>
            <a:spLocks noGrp="1"/>
          </p:cNvSpPr>
          <p:nvPr>
            <p:ph type="subTitle" idx="1"/>
          </p:nvPr>
        </p:nvSpPr>
        <p:spPr>
          <a:xfrm>
            <a:off x="1989083" y="4312320"/>
            <a:ext cx="6621517" cy="956442"/>
          </a:xfrm>
        </p:spPr>
        <p:txBody>
          <a:bodyPr/>
          <a:lstStyle>
            <a:lvl1pPr marL="0" indent="0" algn="ctr">
              <a:buNone/>
              <a:defRPr sz="2400">
                <a:solidFill>
                  <a:schemeClr val="bg1"/>
                </a:solidFill>
                <a:latin typeface="+mn-lt"/>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 name="Slide Number Placeholder 2">
            <a:extLst>
              <a:ext uri="{FF2B5EF4-FFF2-40B4-BE49-F238E27FC236}">
                <a16:creationId xmlns:a16="http://schemas.microsoft.com/office/drawing/2014/main" id="{FB508CAC-612D-113F-58D8-A34E3C434854}"/>
              </a:ext>
            </a:extLst>
          </p:cNvPr>
          <p:cNvSpPr>
            <a:spLocks noGrp="1"/>
          </p:cNvSpPr>
          <p:nvPr>
            <p:ph type="sldNum" sz="quarter" idx="10"/>
          </p:nvPr>
        </p:nvSpPr>
        <p:spPr/>
        <p:txBody>
          <a:bodyPr/>
          <a:lstStyle>
            <a:lvl1pPr>
              <a:defRPr>
                <a:solidFill>
                  <a:schemeClr val="bg1"/>
                </a:solidFill>
              </a:defRPr>
            </a:lvl1pPr>
          </a:lstStyle>
          <a:p>
            <a:fld id="{47ADB458-BF8D-40BA-BAEB-49BC1FB66E9A}" type="slidenum">
              <a:rPr lang="en-US" smtClean="0"/>
              <a:pPr/>
              <a:t>‹#›</a:t>
            </a:fld>
            <a:endParaRPr lang="en-US"/>
          </a:p>
        </p:txBody>
      </p:sp>
      <p:pic>
        <p:nvPicPr>
          <p:cNvPr id="7" name="Picture 6">
            <a:extLst>
              <a:ext uri="{FF2B5EF4-FFF2-40B4-BE49-F238E27FC236}">
                <a16:creationId xmlns:a16="http://schemas.microsoft.com/office/drawing/2014/main" id="{608A160E-B20A-F7FE-0042-ECBB996E10E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2134" y="6168454"/>
            <a:ext cx="763524" cy="549737"/>
          </a:xfrm>
          <a:prstGeom prst="rect">
            <a:avLst/>
          </a:prstGeom>
        </p:spPr>
      </p:pic>
    </p:spTree>
    <p:extLst>
      <p:ext uri="{BB962C8B-B14F-4D97-AF65-F5344CB8AC3E}">
        <p14:creationId xmlns:p14="http://schemas.microsoft.com/office/powerpoint/2010/main" val="32808921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_Green Text">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2FEDD-A1D6-498E-BC3E-E59D728DB2B3}"/>
              </a:ext>
            </a:extLst>
          </p:cNvPr>
          <p:cNvSpPr>
            <a:spLocks noGrp="1"/>
          </p:cNvSpPr>
          <p:nvPr>
            <p:ph type="title" hasCustomPrompt="1"/>
          </p:nvPr>
        </p:nvSpPr>
        <p:spPr>
          <a:xfrm>
            <a:off x="838200" y="2766218"/>
            <a:ext cx="10515600" cy="1325563"/>
          </a:xfrm>
        </p:spPr>
        <p:txBody>
          <a:bodyPr/>
          <a:lstStyle>
            <a:lvl1pPr algn="ctr">
              <a:defRPr>
                <a:solidFill>
                  <a:schemeClr val="tx2"/>
                </a:solidFill>
              </a:defRPr>
            </a:lvl1pPr>
          </a:lstStyle>
          <a:p>
            <a:r>
              <a:rPr lang="en-US"/>
              <a:t>This slide for logo or section break</a:t>
            </a:r>
          </a:p>
        </p:txBody>
      </p:sp>
      <p:pic>
        <p:nvPicPr>
          <p:cNvPr id="5" name="Picture 4">
            <a:extLst>
              <a:ext uri="{FF2B5EF4-FFF2-40B4-BE49-F238E27FC236}">
                <a16:creationId xmlns:a16="http://schemas.microsoft.com/office/drawing/2014/main" id="{6829C075-3CF3-95C3-C192-47505269553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32608" y="6207148"/>
            <a:ext cx="764969" cy="549951"/>
          </a:xfrm>
          <a:prstGeom prst="rect">
            <a:avLst/>
          </a:prstGeom>
        </p:spPr>
      </p:pic>
      <p:sp>
        <p:nvSpPr>
          <p:cNvPr id="4" name="Slide Number Placeholder 3">
            <a:extLst>
              <a:ext uri="{FF2B5EF4-FFF2-40B4-BE49-F238E27FC236}">
                <a16:creationId xmlns:a16="http://schemas.microsoft.com/office/drawing/2014/main" id="{F726B3B8-06C1-4977-8489-A2901A8F8250}"/>
              </a:ext>
            </a:extLst>
          </p:cNvPr>
          <p:cNvSpPr>
            <a:spLocks noGrp="1"/>
          </p:cNvSpPr>
          <p:nvPr>
            <p:ph type="sldNum" sz="quarter" idx="11"/>
          </p:nvPr>
        </p:nvSpPr>
        <p:spPr/>
        <p:txBody>
          <a:bodyPr/>
          <a:lstStyle>
            <a:lvl1pPr>
              <a:defRPr>
                <a:solidFill>
                  <a:schemeClr val="bg1"/>
                </a:solidFill>
              </a:defRPr>
            </a:lvl1pPr>
          </a:lstStyle>
          <a:p>
            <a:fld id="{5B522A77-FA75-2148-95BC-CE2346F87629}" type="slidenum">
              <a:rPr lang="en-US" smtClean="0"/>
              <a:pPr/>
              <a:t>‹#›</a:t>
            </a:fld>
            <a:endParaRPr lang="en-US"/>
          </a:p>
        </p:txBody>
      </p:sp>
    </p:spTree>
    <p:extLst>
      <p:ext uri="{BB962C8B-B14F-4D97-AF65-F5344CB8AC3E}">
        <p14:creationId xmlns:p14="http://schemas.microsoft.com/office/powerpoint/2010/main" val="5673966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_Dark GR Text">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2FEDD-A1D6-498E-BC3E-E59D728DB2B3}"/>
              </a:ext>
            </a:extLst>
          </p:cNvPr>
          <p:cNvSpPr>
            <a:spLocks noGrp="1"/>
          </p:cNvSpPr>
          <p:nvPr>
            <p:ph type="title" hasCustomPrompt="1"/>
          </p:nvPr>
        </p:nvSpPr>
        <p:spPr>
          <a:xfrm>
            <a:off x="838200" y="2766218"/>
            <a:ext cx="10515600" cy="1325563"/>
          </a:xfrm>
        </p:spPr>
        <p:txBody>
          <a:bodyPr/>
          <a:lstStyle>
            <a:lvl1pPr algn="ctr">
              <a:defRPr>
                <a:solidFill>
                  <a:schemeClr val="tx1"/>
                </a:solidFill>
              </a:defRPr>
            </a:lvl1pPr>
          </a:lstStyle>
          <a:p>
            <a:r>
              <a:rPr lang="en-US"/>
              <a:t>This slide for logo or section break</a:t>
            </a:r>
          </a:p>
        </p:txBody>
      </p:sp>
      <p:pic>
        <p:nvPicPr>
          <p:cNvPr id="5" name="Picture 4">
            <a:extLst>
              <a:ext uri="{FF2B5EF4-FFF2-40B4-BE49-F238E27FC236}">
                <a16:creationId xmlns:a16="http://schemas.microsoft.com/office/drawing/2014/main" id="{6829C075-3CF3-95C3-C192-47505269553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32608" y="6207148"/>
            <a:ext cx="764969" cy="549951"/>
          </a:xfrm>
          <a:prstGeom prst="rect">
            <a:avLst/>
          </a:prstGeom>
        </p:spPr>
      </p:pic>
      <p:sp>
        <p:nvSpPr>
          <p:cNvPr id="4" name="Slide Number Placeholder 3">
            <a:extLst>
              <a:ext uri="{FF2B5EF4-FFF2-40B4-BE49-F238E27FC236}">
                <a16:creationId xmlns:a16="http://schemas.microsoft.com/office/drawing/2014/main" id="{F726B3B8-06C1-4977-8489-A2901A8F8250}"/>
              </a:ext>
            </a:extLst>
          </p:cNvPr>
          <p:cNvSpPr>
            <a:spLocks noGrp="1"/>
          </p:cNvSpPr>
          <p:nvPr>
            <p:ph type="sldNum" sz="quarter" idx="11"/>
          </p:nvPr>
        </p:nvSpPr>
        <p:spPr/>
        <p:txBody>
          <a:bodyPr/>
          <a:lstStyle>
            <a:lvl1pPr>
              <a:defRPr>
                <a:solidFill>
                  <a:schemeClr val="bg1"/>
                </a:solidFill>
              </a:defRPr>
            </a:lvl1pPr>
          </a:lstStyle>
          <a:p>
            <a:fld id="{5B522A77-FA75-2148-95BC-CE2346F87629}" type="slidenum">
              <a:rPr lang="en-US" smtClean="0"/>
              <a:pPr/>
              <a:t>‹#›</a:t>
            </a:fld>
            <a:endParaRPr lang="en-US"/>
          </a:p>
        </p:txBody>
      </p:sp>
    </p:spTree>
    <p:extLst>
      <p:ext uri="{BB962C8B-B14F-4D97-AF65-F5344CB8AC3E}">
        <p14:creationId xmlns:p14="http://schemas.microsoft.com/office/powerpoint/2010/main" val="9763499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_Brown Text">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2FEDD-A1D6-498E-BC3E-E59D728DB2B3}"/>
              </a:ext>
            </a:extLst>
          </p:cNvPr>
          <p:cNvSpPr>
            <a:spLocks noGrp="1"/>
          </p:cNvSpPr>
          <p:nvPr>
            <p:ph type="title" hasCustomPrompt="1"/>
          </p:nvPr>
        </p:nvSpPr>
        <p:spPr>
          <a:xfrm>
            <a:off x="838200" y="2766218"/>
            <a:ext cx="10515600" cy="1325563"/>
          </a:xfrm>
        </p:spPr>
        <p:txBody>
          <a:bodyPr/>
          <a:lstStyle>
            <a:lvl1pPr algn="ctr">
              <a:defRPr>
                <a:solidFill>
                  <a:schemeClr val="accent4">
                    <a:lumMod val="50000"/>
                  </a:schemeClr>
                </a:solidFill>
              </a:defRPr>
            </a:lvl1pPr>
          </a:lstStyle>
          <a:p>
            <a:r>
              <a:rPr lang="en-US"/>
              <a:t>This slide for logo or section break</a:t>
            </a:r>
          </a:p>
        </p:txBody>
      </p:sp>
      <p:pic>
        <p:nvPicPr>
          <p:cNvPr id="5" name="Picture 4">
            <a:extLst>
              <a:ext uri="{FF2B5EF4-FFF2-40B4-BE49-F238E27FC236}">
                <a16:creationId xmlns:a16="http://schemas.microsoft.com/office/drawing/2014/main" id="{6829C075-3CF3-95C3-C192-47505269553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32608" y="6207148"/>
            <a:ext cx="764969" cy="549951"/>
          </a:xfrm>
          <a:prstGeom prst="rect">
            <a:avLst/>
          </a:prstGeom>
        </p:spPr>
      </p:pic>
      <p:sp>
        <p:nvSpPr>
          <p:cNvPr id="4" name="Slide Number Placeholder 3">
            <a:extLst>
              <a:ext uri="{FF2B5EF4-FFF2-40B4-BE49-F238E27FC236}">
                <a16:creationId xmlns:a16="http://schemas.microsoft.com/office/drawing/2014/main" id="{F726B3B8-06C1-4977-8489-A2901A8F8250}"/>
              </a:ext>
            </a:extLst>
          </p:cNvPr>
          <p:cNvSpPr>
            <a:spLocks noGrp="1"/>
          </p:cNvSpPr>
          <p:nvPr>
            <p:ph type="sldNum" sz="quarter" idx="11"/>
          </p:nvPr>
        </p:nvSpPr>
        <p:spPr/>
        <p:txBody>
          <a:bodyPr/>
          <a:lstStyle>
            <a:lvl1pPr>
              <a:defRPr>
                <a:solidFill>
                  <a:schemeClr val="bg1"/>
                </a:solidFill>
              </a:defRPr>
            </a:lvl1pPr>
          </a:lstStyle>
          <a:p>
            <a:fld id="{5B522A77-FA75-2148-95BC-CE2346F87629}" type="slidenum">
              <a:rPr lang="en-US" smtClean="0"/>
              <a:pPr/>
              <a:t>‹#›</a:t>
            </a:fld>
            <a:endParaRPr lang="en-US"/>
          </a:p>
        </p:txBody>
      </p:sp>
    </p:spTree>
    <p:extLst>
      <p:ext uri="{BB962C8B-B14F-4D97-AF65-F5344CB8AC3E}">
        <p14:creationId xmlns:p14="http://schemas.microsoft.com/office/powerpoint/2010/main" val="24231597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_Light GR BG">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2FEDD-A1D6-498E-BC3E-E59D728DB2B3}"/>
              </a:ext>
            </a:extLst>
          </p:cNvPr>
          <p:cNvSpPr>
            <a:spLocks noGrp="1"/>
          </p:cNvSpPr>
          <p:nvPr>
            <p:ph type="title" hasCustomPrompt="1"/>
          </p:nvPr>
        </p:nvSpPr>
        <p:spPr>
          <a:xfrm>
            <a:off x="838200" y="2766218"/>
            <a:ext cx="10515600" cy="1325563"/>
          </a:xfrm>
        </p:spPr>
        <p:txBody>
          <a:bodyPr/>
          <a:lstStyle>
            <a:lvl1pPr algn="ctr">
              <a:defRPr>
                <a:solidFill>
                  <a:schemeClr val="tx1"/>
                </a:solidFill>
              </a:defRPr>
            </a:lvl1pPr>
          </a:lstStyle>
          <a:p>
            <a:r>
              <a:rPr lang="en-US"/>
              <a:t>This slide for logo or section break</a:t>
            </a:r>
          </a:p>
        </p:txBody>
      </p:sp>
      <p:sp>
        <p:nvSpPr>
          <p:cNvPr id="4" name="Slide Number Placeholder 3">
            <a:extLst>
              <a:ext uri="{FF2B5EF4-FFF2-40B4-BE49-F238E27FC236}">
                <a16:creationId xmlns:a16="http://schemas.microsoft.com/office/drawing/2014/main" id="{F726B3B8-06C1-4977-8489-A2901A8F8250}"/>
              </a:ext>
            </a:extLst>
          </p:cNvPr>
          <p:cNvSpPr>
            <a:spLocks noGrp="1"/>
          </p:cNvSpPr>
          <p:nvPr>
            <p:ph type="sldNum" sz="quarter" idx="11"/>
          </p:nvPr>
        </p:nvSpPr>
        <p:spPr/>
        <p:txBody>
          <a:bodyPr/>
          <a:lstStyle>
            <a:lvl1pPr>
              <a:defRPr>
                <a:solidFill>
                  <a:schemeClr val="bg1"/>
                </a:solidFill>
              </a:defRPr>
            </a:lvl1pPr>
          </a:lstStyle>
          <a:p>
            <a:fld id="{5B522A77-FA75-2148-95BC-CE2346F87629}" type="slidenum">
              <a:rPr lang="en-US" smtClean="0"/>
              <a:pPr/>
              <a:t>‹#›</a:t>
            </a:fld>
            <a:endParaRPr lang="en-US"/>
          </a:p>
        </p:txBody>
      </p:sp>
      <p:pic>
        <p:nvPicPr>
          <p:cNvPr id="7" name="Picture 6">
            <a:extLst>
              <a:ext uri="{FF2B5EF4-FFF2-40B4-BE49-F238E27FC236}">
                <a16:creationId xmlns:a16="http://schemas.microsoft.com/office/drawing/2014/main" id="{C600BE0E-33A3-64F6-0B47-68804175AFF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2834" y="6168347"/>
            <a:ext cx="762123" cy="549951"/>
          </a:xfrm>
          <a:prstGeom prst="rect">
            <a:avLst/>
          </a:prstGeom>
        </p:spPr>
      </p:pic>
    </p:spTree>
    <p:extLst>
      <p:ext uri="{BB962C8B-B14F-4D97-AF65-F5344CB8AC3E}">
        <p14:creationId xmlns:p14="http://schemas.microsoft.com/office/powerpoint/2010/main" val="39195560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_Green BG">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2FEDD-A1D6-498E-BC3E-E59D728DB2B3}"/>
              </a:ext>
            </a:extLst>
          </p:cNvPr>
          <p:cNvSpPr>
            <a:spLocks noGrp="1"/>
          </p:cNvSpPr>
          <p:nvPr>
            <p:ph type="title" hasCustomPrompt="1"/>
          </p:nvPr>
        </p:nvSpPr>
        <p:spPr>
          <a:xfrm>
            <a:off x="838200" y="2766218"/>
            <a:ext cx="10515600" cy="1325563"/>
          </a:xfrm>
        </p:spPr>
        <p:txBody>
          <a:bodyPr/>
          <a:lstStyle>
            <a:lvl1pPr algn="ctr">
              <a:defRPr>
                <a:solidFill>
                  <a:schemeClr val="bg1"/>
                </a:solidFill>
              </a:defRPr>
            </a:lvl1pPr>
          </a:lstStyle>
          <a:p>
            <a:r>
              <a:rPr lang="en-US"/>
              <a:t>This slide for logo or section break</a:t>
            </a:r>
          </a:p>
        </p:txBody>
      </p:sp>
      <p:sp>
        <p:nvSpPr>
          <p:cNvPr id="4" name="Slide Number Placeholder 3">
            <a:extLst>
              <a:ext uri="{FF2B5EF4-FFF2-40B4-BE49-F238E27FC236}">
                <a16:creationId xmlns:a16="http://schemas.microsoft.com/office/drawing/2014/main" id="{F726B3B8-06C1-4977-8489-A2901A8F8250}"/>
              </a:ext>
            </a:extLst>
          </p:cNvPr>
          <p:cNvSpPr>
            <a:spLocks noGrp="1"/>
          </p:cNvSpPr>
          <p:nvPr>
            <p:ph type="sldNum" sz="quarter" idx="11"/>
          </p:nvPr>
        </p:nvSpPr>
        <p:spPr/>
        <p:txBody>
          <a:bodyPr/>
          <a:lstStyle>
            <a:lvl1pPr>
              <a:defRPr>
                <a:solidFill>
                  <a:schemeClr val="bg1"/>
                </a:solidFill>
              </a:defRPr>
            </a:lvl1pPr>
          </a:lstStyle>
          <a:p>
            <a:fld id="{5B522A77-FA75-2148-95BC-CE2346F87629}" type="slidenum">
              <a:rPr lang="en-US" smtClean="0"/>
              <a:pPr/>
              <a:t>‹#›</a:t>
            </a:fld>
            <a:endParaRPr lang="en-US"/>
          </a:p>
        </p:txBody>
      </p:sp>
      <p:pic>
        <p:nvPicPr>
          <p:cNvPr id="7" name="Picture 6">
            <a:extLst>
              <a:ext uri="{FF2B5EF4-FFF2-40B4-BE49-F238E27FC236}">
                <a16:creationId xmlns:a16="http://schemas.microsoft.com/office/drawing/2014/main" id="{40163A66-3073-DBC2-F6F8-86A264F5B2F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2134" y="6168454"/>
            <a:ext cx="763524" cy="549737"/>
          </a:xfrm>
          <a:prstGeom prst="rect">
            <a:avLst/>
          </a:prstGeom>
        </p:spPr>
      </p:pic>
    </p:spTree>
    <p:extLst>
      <p:ext uri="{BB962C8B-B14F-4D97-AF65-F5344CB8AC3E}">
        <p14:creationId xmlns:p14="http://schemas.microsoft.com/office/powerpoint/2010/main" val="1885183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_Dark GR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E2AEF-105E-E36C-B590-562662F1331A}"/>
              </a:ext>
            </a:extLst>
          </p:cNvPr>
          <p:cNvSpPr>
            <a:spLocks noGrp="1"/>
          </p:cNvSpPr>
          <p:nvPr>
            <p:ph type="ctrTitle"/>
          </p:nvPr>
        </p:nvSpPr>
        <p:spPr>
          <a:xfrm>
            <a:off x="1524000" y="1122363"/>
            <a:ext cx="9144000" cy="2387600"/>
          </a:xfrm>
        </p:spPr>
        <p:txBody>
          <a:bodyPr anchor="b"/>
          <a:lstStyle>
            <a:lvl1pPr algn="ctr">
              <a:defRPr sz="6000">
                <a:solidFill>
                  <a:schemeClr val="tx1"/>
                </a:solidFill>
                <a:latin typeface="Source Sans Pro" panose="020B0503030403020204" pitchFamily="34" charset="0"/>
                <a:ea typeface="Source Sans Pro" panose="020B0503030403020204" pitchFamily="34" charset="0"/>
                <a:cs typeface="Aharoni" panose="02010803020104030203" pitchFamily="2" charset="-79"/>
              </a:defRPr>
            </a:lvl1pPr>
          </a:lstStyle>
          <a:p>
            <a:r>
              <a:rPr lang="en-US"/>
              <a:t>Click to edit Master title style</a:t>
            </a:r>
          </a:p>
        </p:txBody>
      </p:sp>
      <p:sp>
        <p:nvSpPr>
          <p:cNvPr id="3" name="Subtitle 2">
            <a:extLst>
              <a:ext uri="{FF2B5EF4-FFF2-40B4-BE49-F238E27FC236}">
                <a16:creationId xmlns:a16="http://schemas.microsoft.com/office/drawing/2014/main" id="{DE92446F-BA24-38E0-3D74-5444A486A0D0}"/>
              </a:ext>
            </a:extLst>
          </p:cNvPr>
          <p:cNvSpPr>
            <a:spLocks noGrp="1"/>
          </p:cNvSpPr>
          <p:nvPr>
            <p:ph type="subTitle" idx="1"/>
          </p:nvPr>
        </p:nvSpPr>
        <p:spPr>
          <a:xfrm>
            <a:off x="1524000" y="3602038"/>
            <a:ext cx="9144000" cy="1655762"/>
          </a:xfrm>
        </p:spPr>
        <p:txBody>
          <a:bodyPr/>
          <a:lstStyle>
            <a:lvl1pPr marL="0" indent="0" algn="ctr">
              <a:buNone/>
              <a:defRPr sz="2400">
                <a:solidFill>
                  <a:schemeClr val="tx1"/>
                </a:solidFill>
                <a:latin typeface="+mn-lt"/>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descr="SPR Logo">
            <a:extLst>
              <a:ext uri="{FF2B5EF4-FFF2-40B4-BE49-F238E27FC236}">
                <a16:creationId xmlns:a16="http://schemas.microsoft.com/office/drawing/2014/main" id="{EBD63DF2-C1ED-4707-51C5-F12C46AF3147}"/>
              </a:ext>
              <a:ext uri="{C183D7F6-B498-43B3-948B-1728B52AA6E4}">
                <adec:decorative xmlns:adec="http://schemas.microsoft.com/office/drawing/2017/decorative" val="0"/>
              </a:ext>
            </a:extLst>
          </p:cNvPr>
          <p:cNvPicPr>
            <a:picLocks noChangeAspect="1"/>
          </p:cNvPicPr>
          <p:nvPr userDrawn="1"/>
        </p:nvPicPr>
        <p:blipFill>
          <a:blip r:embed="rId2"/>
          <a:stretch>
            <a:fillRect/>
          </a:stretch>
        </p:blipFill>
        <p:spPr>
          <a:xfrm>
            <a:off x="132608" y="6207148"/>
            <a:ext cx="764969" cy="549951"/>
          </a:xfrm>
          <a:prstGeom prst="rect">
            <a:avLst/>
          </a:prstGeom>
        </p:spPr>
      </p:pic>
      <p:sp>
        <p:nvSpPr>
          <p:cNvPr id="6" name="Slide Number Placeholder 5">
            <a:extLst>
              <a:ext uri="{FF2B5EF4-FFF2-40B4-BE49-F238E27FC236}">
                <a16:creationId xmlns:a16="http://schemas.microsoft.com/office/drawing/2014/main" id="{EA135090-C8FB-92ED-0E7C-BBF790C1A5E8}"/>
              </a:ext>
            </a:extLst>
          </p:cNvPr>
          <p:cNvSpPr>
            <a:spLocks noGrp="1"/>
          </p:cNvSpPr>
          <p:nvPr>
            <p:ph type="sldNum" sz="quarter" idx="12"/>
          </p:nvPr>
        </p:nvSpPr>
        <p:spPr>
          <a:xfrm>
            <a:off x="8582025" y="6353173"/>
            <a:ext cx="2743200" cy="365125"/>
          </a:xfrm>
        </p:spPr>
        <p:txBody>
          <a:bodyPr/>
          <a:lstStyle/>
          <a:p>
            <a:fld id="{47ADB458-BF8D-40BA-BAEB-49BC1FB66E9A}" type="slidenum">
              <a:rPr lang="en-US" smtClean="0"/>
              <a:t>‹#›</a:t>
            </a:fld>
            <a:endParaRPr lang="en-US"/>
          </a:p>
        </p:txBody>
      </p:sp>
    </p:spTree>
    <p:extLst>
      <p:ext uri="{BB962C8B-B14F-4D97-AF65-F5344CB8AC3E}">
        <p14:creationId xmlns:p14="http://schemas.microsoft.com/office/powerpoint/2010/main" val="25582311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_Dark GR BG">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2FEDD-A1D6-498E-BC3E-E59D728DB2B3}"/>
              </a:ext>
            </a:extLst>
          </p:cNvPr>
          <p:cNvSpPr>
            <a:spLocks noGrp="1"/>
          </p:cNvSpPr>
          <p:nvPr>
            <p:ph type="title" hasCustomPrompt="1"/>
          </p:nvPr>
        </p:nvSpPr>
        <p:spPr>
          <a:xfrm>
            <a:off x="838200" y="2766218"/>
            <a:ext cx="10515600" cy="1325563"/>
          </a:xfrm>
        </p:spPr>
        <p:txBody>
          <a:bodyPr/>
          <a:lstStyle>
            <a:lvl1pPr algn="ctr">
              <a:defRPr>
                <a:solidFill>
                  <a:schemeClr val="bg1"/>
                </a:solidFill>
              </a:defRPr>
            </a:lvl1pPr>
          </a:lstStyle>
          <a:p>
            <a:r>
              <a:rPr lang="en-US"/>
              <a:t>This slide for logo or section break</a:t>
            </a:r>
          </a:p>
        </p:txBody>
      </p:sp>
      <p:sp>
        <p:nvSpPr>
          <p:cNvPr id="4" name="Slide Number Placeholder 3">
            <a:extLst>
              <a:ext uri="{FF2B5EF4-FFF2-40B4-BE49-F238E27FC236}">
                <a16:creationId xmlns:a16="http://schemas.microsoft.com/office/drawing/2014/main" id="{F726B3B8-06C1-4977-8489-A2901A8F8250}"/>
              </a:ext>
            </a:extLst>
          </p:cNvPr>
          <p:cNvSpPr>
            <a:spLocks noGrp="1"/>
          </p:cNvSpPr>
          <p:nvPr>
            <p:ph type="sldNum" sz="quarter" idx="11"/>
          </p:nvPr>
        </p:nvSpPr>
        <p:spPr/>
        <p:txBody>
          <a:bodyPr/>
          <a:lstStyle>
            <a:lvl1pPr>
              <a:defRPr>
                <a:solidFill>
                  <a:schemeClr val="bg1"/>
                </a:solidFill>
              </a:defRPr>
            </a:lvl1pPr>
          </a:lstStyle>
          <a:p>
            <a:fld id="{5B522A77-FA75-2148-95BC-CE2346F87629}" type="slidenum">
              <a:rPr lang="en-US" smtClean="0"/>
              <a:pPr/>
              <a:t>‹#›</a:t>
            </a:fld>
            <a:endParaRPr lang="en-US"/>
          </a:p>
        </p:txBody>
      </p:sp>
      <p:pic>
        <p:nvPicPr>
          <p:cNvPr id="7" name="Picture 6">
            <a:extLst>
              <a:ext uri="{FF2B5EF4-FFF2-40B4-BE49-F238E27FC236}">
                <a16:creationId xmlns:a16="http://schemas.microsoft.com/office/drawing/2014/main" id="{40163A66-3073-DBC2-F6F8-86A264F5B2F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2134" y="6168454"/>
            <a:ext cx="763524" cy="549737"/>
          </a:xfrm>
          <a:prstGeom prst="rect">
            <a:avLst/>
          </a:prstGeom>
        </p:spPr>
      </p:pic>
    </p:spTree>
    <p:extLst>
      <p:ext uri="{BB962C8B-B14F-4D97-AF65-F5344CB8AC3E}">
        <p14:creationId xmlns:p14="http://schemas.microsoft.com/office/powerpoint/2010/main" val="2313633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_Brown BG">
    <p:bg>
      <p:bgPr>
        <a:solidFill>
          <a:schemeClr val="accent4">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2FEDD-A1D6-498E-BC3E-E59D728DB2B3}"/>
              </a:ext>
            </a:extLst>
          </p:cNvPr>
          <p:cNvSpPr>
            <a:spLocks noGrp="1"/>
          </p:cNvSpPr>
          <p:nvPr>
            <p:ph type="title" hasCustomPrompt="1"/>
          </p:nvPr>
        </p:nvSpPr>
        <p:spPr>
          <a:xfrm>
            <a:off x="838200" y="2766218"/>
            <a:ext cx="10515600" cy="1325563"/>
          </a:xfrm>
        </p:spPr>
        <p:txBody>
          <a:bodyPr/>
          <a:lstStyle>
            <a:lvl1pPr algn="ctr">
              <a:defRPr>
                <a:solidFill>
                  <a:schemeClr val="bg1"/>
                </a:solidFill>
              </a:defRPr>
            </a:lvl1pPr>
          </a:lstStyle>
          <a:p>
            <a:r>
              <a:rPr lang="en-US"/>
              <a:t>This slide for logo or section break</a:t>
            </a:r>
          </a:p>
        </p:txBody>
      </p:sp>
      <p:sp>
        <p:nvSpPr>
          <p:cNvPr id="4" name="Slide Number Placeholder 3">
            <a:extLst>
              <a:ext uri="{FF2B5EF4-FFF2-40B4-BE49-F238E27FC236}">
                <a16:creationId xmlns:a16="http://schemas.microsoft.com/office/drawing/2014/main" id="{F726B3B8-06C1-4977-8489-A2901A8F8250}"/>
              </a:ext>
            </a:extLst>
          </p:cNvPr>
          <p:cNvSpPr>
            <a:spLocks noGrp="1"/>
          </p:cNvSpPr>
          <p:nvPr>
            <p:ph type="sldNum" sz="quarter" idx="11"/>
          </p:nvPr>
        </p:nvSpPr>
        <p:spPr/>
        <p:txBody>
          <a:bodyPr/>
          <a:lstStyle>
            <a:lvl1pPr>
              <a:defRPr>
                <a:solidFill>
                  <a:schemeClr val="bg1"/>
                </a:solidFill>
              </a:defRPr>
            </a:lvl1pPr>
          </a:lstStyle>
          <a:p>
            <a:fld id="{5B522A77-FA75-2148-95BC-CE2346F87629}" type="slidenum">
              <a:rPr lang="en-US" smtClean="0"/>
              <a:pPr/>
              <a:t>‹#›</a:t>
            </a:fld>
            <a:endParaRPr lang="en-US"/>
          </a:p>
        </p:txBody>
      </p:sp>
      <p:pic>
        <p:nvPicPr>
          <p:cNvPr id="7" name="Picture 6">
            <a:extLst>
              <a:ext uri="{FF2B5EF4-FFF2-40B4-BE49-F238E27FC236}">
                <a16:creationId xmlns:a16="http://schemas.microsoft.com/office/drawing/2014/main" id="{B53B81D9-FFE2-EB23-3182-4FCEFF430F1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2134" y="6168454"/>
            <a:ext cx="763524" cy="549737"/>
          </a:xfrm>
          <a:prstGeom prst="rect">
            <a:avLst/>
          </a:prstGeom>
        </p:spPr>
      </p:pic>
    </p:spTree>
    <p:extLst>
      <p:ext uri="{BB962C8B-B14F-4D97-AF65-F5344CB8AC3E}">
        <p14:creationId xmlns:p14="http://schemas.microsoft.com/office/powerpoint/2010/main" val="19225412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imple_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C862F-A27B-59BC-AB43-86E6ADBA02AC}"/>
              </a:ext>
            </a:extLst>
          </p:cNvPr>
          <p:cNvSpPr>
            <a:spLocks noGrp="1"/>
          </p:cNvSpPr>
          <p:nvPr>
            <p:ph type="title"/>
          </p:nvPr>
        </p:nvSpPr>
        <p:spPr>
          <a:xfrm>
            <a:off x="839788" y="365125"/>
            <a:ext cx="10515600" cy="1325563"/>
          </a:xfrm>
        </p:spPr>
        <p:txBody>
          <a:bodyPr/>
          <a:lstStyle>
            <a:lvl1pPr>
              <a:defRPr>
                <a:solidFill>
                  <a:schemeClr val="tx2"/>
                </a:solidFill>
              </a:defRPr>
            </a:lvl1pPr>
          </a:lstStyle>
          <a:p>
            <a:r>
              <a:rPr lang="en-US"/>
              <a:t>Click to edit Master title style</a:t>
            </a:r>
          </a:p>
        </p:txBody>
      </p:sp>
      <p:sp>
        <p:nvSpPr>
          <p:cNvPr id="10" name="Content Placeholder 2">
            <a:extLst>
              <a:ext uri="{FF2B5EF4-FFF2-40B4-BE49-F238E27FC236}">
                <a16:creationId xmlns:a16="http://schemas.microsoft.com/office/drawing/2014/main" id="{DC30D87A-D06D-335C-48CD-DC24FC92F673}"/>
              </a:ext>
            </a:extLst>
          </p:cNvPr>
          <p:cNvSpPr>
            <a:spLocks noGrp="1"/>
          </p:cNvSpPr>
          <p:nvPr>
            <p:ph sz="half" idx="1"/>
          </p:nvPr>
        </p:nvSpPr>
        <p:spPr>
          <a:xfrm>
            <a:off x="838200" y="1825625"/>
            <a:ext cx="10515600" cy="4351338"/>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A7CAA4B6-8CD0-327C-F4E5-B35BDAE0552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32608" y="6207148"/>
            <a:ext cx="764969" cy="549951"/>
          </a:xfrm>
          <a:prstGeom prst="rect">
            <a:avLst/>
          </a:prstGeom>
        </p:spPr>
      </p:pic>
      <p:sp>
        <p:nvSpPr>
          <p:cNvPr id="9" name="Slide Number Placeholder 8">
            <a:extLst>
              <a:ext uri="{FF2B5EF4-FFF2-40B4-BE49-F238E27FC236}">
                <a16:creationId xmlns:a16="http://schemas.microsoft.com/office/drawing/2014/main" id="{AB6FED6F-AD1C-7E3B-E7AE-1CED31633E33}"/>
              </a:ext>
            </a:extLst>
          </p:cNvPr>
          <p:cNvSpPr>
            <a:spLocks noGrp="1"/>
          </p:cNvSpPr>
          <p:nvPr>
            <p:ph type="sldNum" sz="quarter" idx="12"/>
          </p:nvPr>
        </p:nvSpPr>
        <p:spPr/>
        <p:txBody>
          <a:bodyPr/>
          <a:lstStyle/>
          <a:p>
            <a:fld id="{47ADB458-BF8D-40BA-BAEB-49BC1FB66E9A}" type="slidenum">
              <a:rPr lang="en-US" smtClean="0"/>
              <a:t>‹#›</a:t>
            </a:fld>
            <a:endParaRPr lang="en-US"/>
          </a:p>
        </p:txBody>
      </p:sp>
    </p:spTree>
    <p:extLst>
      <p:ext uri="{BB962C8B-B14F-4D97-AF65-F5344CB8AC3E}">
        <p14:creationId xmlns:p14="http://schemas.microsoft.com/office/powerpoint/2010/main" val="8316670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mple_Dark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C862F-A27B-59BC-AB43-86E6ADBA02AC}"/>
              </a:ext>
            </a:extLst>
          </p:cNvPr>
          <p:cNvSpPr>
            <a:spLocks noGrp="1"/>
          </p:cNvSpPr>
          <p:nvPr>
            <p:ph type="title"/>
          </p:nvPr>
        </p:nvSpPr>
        <p:spPr>
          <a:xfrm>
            <a:off x="839788" y="365125"/>
            <a:ext cx="10515600" cy="1325563"/>
          </a:xfrm>
        </p:spPr>
        <p:txBody>
          <a:bodyPr/>
          <a:lstStyle>
            <a:lvl1pPr>
              <a:defRPr>
                <a:solidFill>
                  <a:schemeClr val="tx1"/>
                </a:solidFill>
              </a:defRPr>
            </a:lvl1pPr>
          </a:lstStyle>
          <a:p>
            <a:r>
              <a:rPr lang="en-US"/>
              <a:t>Click to edit Master title style</a:t>
            </a:r>
          </a:p>
        </p:txBody>
      </p:sp>
      <p:sp>
        <p:nvSpPr>
          <p:cNvPr id="10" name="Content Placeholder 2">
            <a:extLst>
              <a:ext uri="{FF2B5EF4-FFF2-40B4-BE49-F238E27FC236}">
                <a16:creationId xmlns:a16="http://schemas.microsoft.com/office/drawing/2014/main" id="{DC30D87A-D06D-335C-48CD-DC24FC92F673}"/>
              </a:ext>
            </a:extLst>
          </p:cNvPr>
          <p:cNvSpPr>
            <a:spLocks noGrp="1"/>
          </p:cNvSpPr>
          <p:nvPr>
            <p:ph sz="half" idx="1"/>
          </p:nvPr>
        </p:nvSpPr>
        <p:spPr>
          <a:xfrm>
            <a:off x="838200" y="1825625"/>
            <a:ext cx="10515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A7CAA4B6-8CD0-327C-F4E5-B35BDAE0552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32608" y="6207148"/>
            <a:ext cx="764969" cy="549951"/>
          </a:xfrm>
          <a:prstGeom prst="rect">
            <a:avLst/>
          </a:prstGeom>
        </p:spPr>
      </p:pic>
      <p:sp>
        <p:nvSpPr>
          <p:cNvPr id="9" name="Slide Number Placeholder 8">
            <a:extLst>
              <a:ext uri="{FF2B5EF4-FFF2-40B4-BE49-F238E27FC236}">
                <a16:creationId xmlns:a16="http://schemas.microsoft.com/office/drawing/2014/main" id="{AB6FED6F-AD1C-7E3B-E7AE-1CED31633E33}"/>
              </a:ext>
            </a:extLst>
          </p:cNvPr>
          <p:cNvSpPr>
            <a:spLocks noGrp="1"/>
          </p:cNvSpPr>
          <p:nvPr>
            <p:ph type="sldNum" sz="quarter" idx="12"/>
          </p:nvPr>
        </p:nvSpPr>
        <p:spPr/>
        <p:txBody>
          <a:bodyPr/>
          <a:lstStyle/>
          <a:p>
            <a:fld id="{47ADB458-BF8D-40BA-BAEB-49BC1FB66E9A}" type="slidenum">
              <a:rPr lang="en-US" smtClean="0"/>
              <a:t>‹#›</a:t>
            </a:fld>
            <a:endParaRPr lang="en-US"/>
          </a:p>
        </p:txBody>
      </p:sp>
    </p:spTree>
    <p:extLst>
      <p:ext uri="{BB962C8B-B14F-4D97-AF65-F5344CB8AC3E}">
        <p14:creationId xmlns:p14="http://schemas.microsoft.com/office/powerpoint/2010/main" val="42860605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mple_Brow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C862F-A27B-59BC-AB43-86E6ADBA02AC}"/>
              </a:ext>
            </a:extLst>
          </p:cNvPr>
          <p:cNvSpPr>
            <a:spLocks noGrp="1"/>
          </p:cNvSpPr>
          <p:nvPr>
            <p:ph type="title"/>
          </p:nvPr>
        </p:nvSpPr>
        <p:spPr>
          <a:xfrm>
            <a:off x="839788" y="365125"/>
            <a:ext cx="10515600" cy="1325563"/>
          </a:xfrm>
        </p:spPr>
        <p:txBody>
          <a:bodyPr/>
          <a:lstStyle>
            <a:lvl1pPr>
              <a:defRPr>
                <a:solidFill>
                  <a:schemeClr val="accent4">
                    <a:lumMod val="50000"/>
                  </a:schemeClr>
                </a:solidFill>
              </a:defRPr>
            </a:lvl1pPr>
          </a:lstStyle>
          <a:p>
            <a:r>
              <a:rPr lang="en-US"/>
              <a:t>Click to edit Master title style</a:t>
            </a:r>
          </a:p>
        </p:txBody>
      </p:sp>
      <p:sp>
        <p:nvSpPr>
          <p:cNvPr id="10" name="Content Placeholder 2">
            <a:extLst>
              <a:ext uri="{FF2B5EF4-FFF2-40B4-BE49-F238E27FC236}">
                <a16:creationId xmlns:a16="http://schemas.microsoft.com/office/drawing/2014/main" id="{DC30D87A-D06D-335C-48CD-DC24FC92F673}"/>
              </a:ext>
            </a:extLst>
          </p:cNvPr>
          <p:cNvSpPr>
            <a:spLocks noGrp="1"/>
          </p:cNvSpPr>
          <p:nvPr>
            <p:ph sz="half" idx="1"/>
          </p:nvPr>
        </p:nvSpPr>
        <p:spPr>
          <a:xfrm>
            <a:off x="838200" y="1825625"/>
            <a:ext cx="10515600" cy="4351338"/>
          </a:xfrm>
        </p:spPr>
        <p:txBody>
          <a:bodyPr/>
          <a:lstStyle>
            <a:lvl1pPr>
              <a:defRPr>
                <a:solidFill>
                  <a:schemeClr val="accent4">
                    <a:lumMod val="50000"/>
                  </a:schemeClr>
                </a:solidFill>
              </a:defRPr>
            </a:lvl1pPr>
            <a:lvl2pPr>
              <a:defRPr>
                <a:solidFill>
                  <a:schemeClr val="accent4">
                    <a:lumMod val="50000"/>
                  </a:schemeClr>
                </a:solidFill>
              </a:defRPr>
            </a:lvl2pPr>
            <a:lvl3pPr>
              <a:defRPr>
                <a:solidFill>
                  <a:schemeClr val="accent4">
                    <a:lumMod val="50000"/>
                  </a:schemeClr>
                </a:solidFill>
              </a:defRPr>
            </a:lvl3pPr>
            <a:lvl4pPr>
              <a:defRPr>
                <a:solidFill>
                  <a:schemeClr val="accent4">
                    <a:lumMod val="50000"/>
                  </a:schemeClr>
                </a:solidFill>
              </a:defRPr>
            </a:lvl4pPr>
            <a:lvl5pPr>
              <a:defRPr>
                <a:solidFill>
                  <a:schemeClr val="accent4">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A7CAA4B6-8CD0-327C-F4E5-B35BDAE0552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32608" y="6207148"/>
            <a:ext cx="764969" cy="549951"/>
          </a:xfrm>
          <a:prstGeom prst="rect">
            <a:avLst/>
          </a:prstGeom>
        </p:spPr>
      </p:pic>
      <p:sp>
        <p:nvSpPr>
          <p:cNvPr id="9" name="Slide Number Placeholder 8">
            <a:extLst>
              <a:ext uri="{FF2B5EF4-FFF2-40B4-BE49-F238E27FC236}">
                <a16:creationId xmlns:a16="http://schemas.microsoft.com/office/drawing/2014/main" id="{AB6FED6F-AD1C-7E3B-E7AE-1CED31633E33}"/>
              </a:ext>
            </a:extLst>
          </p:cNvPr>
          <p:cNvSpPr>
            <a:spLocks noGrp="1"/>
          </p:cNvSpPr>
          <p:nvPr>
            <p:ph type="sldNum" sz="quarter" idx="12"/>
          </p:nvPr>
        </p:nvSpPr>
        <p:spPr/>
        <p:txBody>
          <a:bodyPr/>
          <a:lstStyle/>
          <a:p>
            <a:fld id="{47ADB458-BF8D-40BA-BAEB-49BC1FB66E9A}" type="slidenum">
              <a:rPr lang="en-US" smtClean="0"/>
              <a:t>‹#›</a:t>
            </a:fld>
            <a:endParaRPr lang="en-US"/>
          </a:p>
        </p:txBody>
      </p:sp>
    </p:spTree>
    <p:extLst>
      <p:ext uri="{BB962C8B-B14F-4D97-AF65-F5344CB8AC3E}">
        <p14:creationId xmlns:p14="http://schemas.microsoft.com/office/powerpoint/2010/main" val="36593991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Dual Text_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E6C89-5B09-33CD-0DE1-DF4D89377B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CE9ED7-331C-3EF4-745B-3C52B666AE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0AA7CA6-8F63-EFE3-B933-6D1D5171A3A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F4FA586F-F6DC-FEE7-8CA4-E841826E469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32608" y="6207148"/>
            <a:ext cx="764969" cy="549951"/>
          </a:xfrm>
          <a:prstGeom prst="rect">
            <a:avLst/>
          </a:prstGeom>
        </p:spPr>
      </p:pic>
      <p:sp>
        <p:nvSpPr>
          <p:cNvPr id="7" name="Slide Number Placeholder 6">
            <a:extLst>
              <a:ext uri="{FF2B5EF4-FFF2-40B4-BE49-F238E27FC236}">
                <a16:creationId xmlns:a16="http://schemas.microsoft.com/office/drawing/2014/main" id="{71266589-8FBB-F375-3430-4E742FCCDCEC}"/>
              </a:ext>
            </a:extLst>
          </p:cNvPr>
          <p:cNvSpPr>
            <a:spLocks noGrp="1"/>
          </p:cNvSpPr>
          <p:nvPr>
            <p:ph type="sldNum" sz="quarter" idx="12"/>
          </p:nvPr>
        </p:nvSpPr>
        <p:spPr/>
        <p:txBody>
          <a:bodyPr/>
          <a:lstStyle/>
          <a:p>
            <a:fld id="{47ADB458-BF8D-40BA-BAEB-49BC1FB66E9A}" type="slidenum">
              <a:rPr lang="en-US" smtClean="0"/>
              <a:t>‹#›</a:t>
            </a:fld>
            <a:endParaRPr lang="en-US"/>
          </a:p>
        </p:txBody>
      </p:sp>
    </p:spTree>
    <p:extLst>
      <p:ext uri="{BB962C8B-B14F-4D97-AF65-F5344CB8AC3E}">
        <p14:creationId xmlns:p14="http://schemas.microsoft.com/office/powerpoint/2010/main" val="40578970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al Text_Dark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E6C89-5B09-33CD-0DE1-DF4D89377B0A}"/>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DCE9ED7-331C-3EF4-745B-3C52B666AE0A}"/>
              </a:ext>
            </a:extLst>
          </p:cNvPr>
          <p:cNvSpPr>
            <a:spLocks noGrp="1"/>
          </p:cNvSpPr>
          <p:nvPr>
            <p:ph sz="half" idx="1"/>
          </p:nvPr>
        </p:nvSpPr>
        <p:spPr>
          <a:xfrm>
            <a:off x="838200" y="1825625"/>
            <a:ext cx="5181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0AA7CA6-8F63-EFE3-B933-6D1D5171A3AC}"/>
              </a:ext>
            </a:extLst>
          </p:cNvPr>
          <p:cNvSpPr>
            <a:spLocks noGrp="1"/>
          </p:cNvSpPr>
          <p:nvPr>
            <p:ph sz="half" idx="2"/>
          </p:nvPr>
        </p:nvSpPr>
        <p:spPr>
          <a:xfrm>
            <a:off x="6172200" y="1825625"/>
            <a:ext cx="5181600" cy="4351338"/>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F4FA586F-F6DC-FEE7-8CA4-E841826E469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32608" y="6207148"/>
            <a:ext cx="764969" cy="549951"/>
          </a:xfrm>
          <a:prstGeom prst="rect">
            <a:avLst/>
          </a:prstGeom>
        </p:spPr>
      </p:pic>
      <p:sp>
        <p:nvSpPr>
          <p:cNvPr id="7" name="Slide Number Placeholder 6">
            <a:extLst>
              <a:ext uri="{FF2B5EF4-FFF2-40B4-BE49-F238E27FC236}">
                <a16:creationId xmlns:a16="http://schemas.microsoft.com/office/drawing/2014/main" id="{71266589-8FBB-F375-3430-4E742FCCDCEC}"/>
              </a:ext>
            </a:extLst>
          </p:cNvPr>
          <p:cNvSpPr>
            <a:spLocks noGrp="1"/>
          </p:cNvSpPr>
          <p:nvPr>
            <p:ph type="sldNum" sz="quarter" idx="12"/>
          </p:nvPr>
        </p:nvSpPr>
        <p:spPr/>
        <p:txBody>
          <a:bodyPr/>
          <a:lstStyle/>
          <a:p>
            <a:fld id="{47ADB458-BF8D-40BA-BAEB-49BC1FB66E9A}" type="slidenum">
              <a:rPr lang="en-US" smtClean="0"/>
              <a:t>‹#›</a:t>
            </a:fld>
            <a:endParaRPr lang="en-US"/>
          </a:p>
        </p:txBody>
      </p:sp>
    </p:spTree>
    <p:extLst>
      <p:ext uri="{BB962C8B-B14F-4D97-AF65-F5344CB8AC3E}">
        <p14:creationId xmlns:p14="http://schemas.microsoft.com/office/powerpoint/2010/main" val="919895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ual Text_Brow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E6C89-5B09-33CD-0DE1-DF4D89377B0A}"/>
              </a:ext>
            </a:extLst>
          </p:cNvPr>
          <p:cNvSpPr>
            <a:spLocks noGrp="1"/>
          </p:cNvSpPr>
          <p:nvPr>
            <p:ph type="title"/>
          </p:nvPr>
        </p:nvSpPr>
        <p:spPr/>
        <p:txBody>
          <a:bodyPr/>
          <a:lstStyle>
            <a:lvl1pPr>
              <a:defRPr>
                <a:solidFill>
                  <a:schemeClr val="accent4">
                    <a:lumMod val="5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DCE9ED7-331C-3EF4-745B-3C52B666AE0A}"/>
              </a:ext>
            </a:extLst>
          </p:cNvPr>
          <p:cNvSpPr>
            <a:spLocks noGrp="1"/>
          </p:cNvSpPr>
          <p:nvPr>
            <p:ph sz="half" idx="1"/>
          </p:nvPr>
        </p:nvSpPr>
        <p:spPr>
          <a:xfrm>
            <a:off x="838200" y="1825625"/>
            <a:ext cx="5181600" cy="4351338"/>
          </a:xfrm>
        </p:spPr>
        <p:txBody>
          <a:bodyPr/>
          <a:lstStyle>
            <a:lvl1pPr>
              <a:defRPr>
                <a:solidFill>
                  <a:schemeClr val="accent4">
                    <a:lumMod val="50000"/>
                  </a:schemeClr>
                </a:solidFill>
              </a:defRPr>
            </a:lvl1pPr>
            <a:lvl2pPr>
              <a:defRPr>
                <a:solidFill>
                  <a:schemeClr val="accent4">
                    <a:lumMod val="50000"/>
                  </a:schemeClr>
                </a:solidFill>
              </a:defRPr>
            </a:lvl2pPr>
            <a:lvl3pPr>
              <a:defRPr>
                <a:solidFill>
                  <a:schemeClr val="accent4">
                    <a:lumMod val="50000"/>
                  </a:schemeClr>
                </a:solidFill>
              </a:defRPr>
            </a:lvl3pPr>
            <a:lvl4pPr>
              <a:defRPr>
                <a:solidFill>
                  <a:schemeClr val="accent4">
                    <a:lumMod val="50000"/>
                  </a:schemeClr>
                </a:solidFill>
              </a:defRPr>
            </a:lvl4pPr>
            <a:lvl5pPr>
              <a:defRPr>
                <a:solidFill>
                  <a:schemeClr val="accent4">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0AA7CA6-8F63-EFE3-B933-6D1D5171A3AC}"/>
              </a:ext>
            </a:extLst>
          </p:cNvPr>
          <p:cNvSpPr>
            <a:spLocks noGrp="1"/>
          </p:cNvSpPr>
          <p:nvPr>
            <p:ph sz="half" idx="2"/>
          </p:nvPr>
        </p:nvSpPr>
        <p:spPr>
          <a:xfrm>
            <a:off x="6172200" y="1825625"/>
            <a:ext cx="5181600" cy="4351338"/>
          </a:xfrm>
        </p:spPr>
        <p:txBody>
          <a:bodyPr/>
          <a:lstStyle>
            <a:lvl1pPr>
              <a:defRPr>
                <a:solidFill>
                  <a:schemeClr val="accent4">
                    <a:lumMod val="50000"/>
                  </a:schemeClr>
                </a:solidFill>
              </a:defRPr>
            </a:lvl1pPr>
            <a:lvl2pPr>
              <a:defRPr>
                <a:solidFill>
                  <a:schemeClr val="accent4">
                    <a:lumMod val="50000"/>
                  </a:schemeClr>
                </a:solidFill>
              </a:defRPr>
            </a:lvl2pPr>
            <a:lvl3pPr>
              <a:defRPr>
                <a:solidFill>
                  <a:schemeClr val="accent4">
                    <a:lumMod val="50000"/>
                  </a:schemeClr>
                </a:solidFill>
              </a:defRPr>
            </a:lvl3pPr>
            <a:lvl4pPr>
              <a:defRPr>
                <a:solidFill>
                  <a:schemeClr val="accent4">
                    <a:lumMod val="50000"/>
                  </a:schemeClr>
                </a:solidFill>
              </a:defRPr>
            </a:lvl4pPr>
            <a:lvl5pPr>
              <a:defRPr>
                <a:solidFill>
                  <a:schemeClr val="accent4">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F4FA586F-F6DC-FEE7-8CA4-E841826E469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32608" y="6207148"/>
            <a:ext cx="764969" cy="549951"/>
          </a:xfrm>
          <a:prstGeom prst="rect">
            <a:avLst/>
          </a:prstGeom>
        </p:spPr>
      </p:pic>
      <p:sp>
        <p:nvSpPr>
          <p:cNvPr id="7" name="Slide Number Placeholder 6">
            <a:extLst>
              <a:ext uri="{FF2B5EF4-FFF2-40B4-BE49-F238E27FC236}">
                <a16:creationId xmlns:a16="http://schemas.microsoft.com/office/drawing/2014/main" id="{71266589-8FBB-F375-3430-4E742FCCDCEC}"/>
              </a:ext>
            </a:extLst>
          </p:cNvPr>
          <p:cNvSpPr>
            <a:spLocks noGrp="1"/>
          </p:cNvSpPr>
          <p:nvPr>
            <p:ph type="sldNum" sz="quarter" idx="12"/>
          </p:nvPr>
        </p:nvSpPr>
        <p:spPr/>
        <p:txBody>
          <a:bodyPr/>
          <a:lstStyle/>
          <a:p>
            <a:fld id="{47ADB458-BF8D-40BA-BAEB-49BC1FB66E9A}" type="slidenum">
              <a:rPr lang="en-US" smtClean="0"/>
              <a:t>‹#›</a:t>
            </a:fld>
            <a:endParaRPr lang="en-US"/>
          </a:p>
        </p:txBody>
      </p:sp>
    </p:spTree>
    <p:extLst>
      <p:ext uri="{BB962C8B-B14F-4D97-AF65-F5344CB8AC3E}">
        <p14:creationId xmlns:p14="http://schemas.microsoft.com/office/powerpoint/2010/main" val="3962829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 Text_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42550-B1A8-97EA-E809-19402EC3191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52B9CC4-1C45-65F2-2944-AE51FCBAB536}"/>
              </a:ext>
            </a:extLst>
          </p:cNvPr>
          <p:cNvSpPr>
            <a:spLocks noGrp="1"/>
          </p:cNvSpPr>
          <p:nvPr>
            <p:ph type="sldNum" sz="quarter" idx="10"/>
          </p:nvPr>
        </p:nvSpPr>
        <p:spPr/>
        <p:txBody>
          <a:bodyPr/>
          <a:lstStyle/>
          <a:p>
            <a:fld id="{47ADB458-BF8D-40BA-BAEB-49BC1FB66E9A}" type="slidenum">
              <a:rPr lang="en-US" smtClean="0"/>
              <a:t>‹#›</a:t>
            </a:fld>
            <a:endParaRPr lang="en-US"/>
          </a:p>
        </p:txBody>
      </p:sp>
      <p:pic>
        <p:nvPicPr>
          <p:cNvPr id="4" name="Picture 3">
            <a:extLst>
              <a:ext uri="{FF2B5EF4-FFF2-40B4-BE49-F238E27FC236}">
                <a16:creationId xmlns:a16="http://schemas.microsoft.com/office/drawing/2014/main" id="{3D13AE1B-B4FD-CE3B-2374-157B73D039D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32608" y="6207148"/>
            <a:ext cx="764969" cy="549951"/>
          </a:xfrm>
          <a:prstGeom prst="rect">
            <a:avLst/>
          </a:prstGeom>
        </p:spPr>
      </p:pic>
      <p:sp>
        <p:nvSpPr>
          <p:cNvPr id="5" name="Content Placeholder 2">
            <a:extLst>
              <a:ext uri="{FF2B5EF4-FFF2-40B4-BE49-F238E27FC236}">
                <a16:creationId xmlns:a16="http://schemas.microsoft.com/office/drawing/2014/main" id="{92AA39BD-2D4A-8A3A-A472-1A2F7E0A3EAF}"/>
              </a:ext>
            </a:extLst>
          </p:cNvPr>
          <p:cNvSpPr>
            <a:spLocks noGrp="1"/>
          </p:cNvSpPr>
          <p:nvPr>
            <p:ph sz="half" idx="1"/>
          </p:nvPr>
        </p:nvSpPr>
        <p:spPr>
          <a:xfrm>
            <a:off x="838200" y="1847850"/>
            <a:ext cx="325091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409D0BA6-1C10-2DDD-1C08-E96E2C4CEB50}"/>
              </a:ext>
            </a:extLst>
          </p:cNvPr>
          <p:cNvSpPr>
            <a:spLocks noGrp="1"/>
          </p:cNvSpPr>
          <p:nvPr>
            <p:ph sz="half" idx="11"/>
          </p:nvPr>
        </p:nvSpPr>
        <p:spPr>
          <a:xfrm>
            <a:off x="4470542" y="1847850"/>
            <a:ext cx="325091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E07DA547-89BB-DF7F-5782-95204786AF04}"/>
              </a:ext>
            </a:extLst>
          </p:cNvPr>
          <p:cNvSpPr>
            <a:spLocks noGrp="1"/>
          </p:cNvSpPr>
          <p:nvPr>
            <p:ph sz="half" idx="12"/>
          </p:nvPr>
        </p:nvSpPr>
        <p:spPr>
          <a:xfrm>
            <a:off x="8102884" y="1847850"/>
            <a:ext cx="325091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33034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 Text_Dark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42550-B1A8-97EA-E809-19402EC319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652B9CC4-1C45-65F2-2944-AE51FCBAB536}"/>
              </a:ext>
            </a:extLst>
          </p:cNvPr>
          <p:cNvSpPr>
            <a:spLocks noGrp="1"/>
          </p:cNvSpPr>
          <p:nvPr>
            <p:ph type="sldNum" sz="quarter" idx="10"/>
          </p:nvPr>
        </p:nvSpPr>
        <p:spPr/>
        <p:txBody>
          <a:bodyPr/>
          <a:lstStyle/>
          <a:p>
            <a:fld id="{47ADB458-BF8D-40BA-BAEB-49BC1FB66E9A}" type="slidenum">
              <a:rPr lang="en-US" smtClean="0"/>
              <a:t>‹#›</a:t>
            </a:fld>
            <a:endParaRPr lang="en-US"/>
          </a:p>
        </p:txBody>
      </p:sp>
      <p:pic>
        <p:nvPicPr>
          <p:cNvPr id="4" name="Picture 3">
            <a:extLst>
              <a:ext uri="{FF2B5EF4-FFF2-40B4-BE49-F238E27FC236}">
                <a16:creationId xmlns:a16="http://schemas.microsoft.com/office/drawing/2014/main" id="{3D13AE1B-B4FD-CE3B-2374-157B73D039D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32608" y="6207148"/>
            <a:ext cx="764969" cy="549951"/>
          </a:xfrm>
          <a:prstGeom prst="rect">
            <a:avLst/>
          </a:prstGeom>
        </p:spPr>
      </p:pic>
      <p:sp>
        <p:nvSpPr>
          <p:cNvPr id="5" name="Content Placeholder 2">
            <a:extLst>
              <a:ext uri="{FF2B5EF4-FFF2-40B4-BE49-F238E27FC236}">
                <a16:creationId xmlns:a16="http://schemas.microsoft.com/office/drawing/2014/main" id="{92AA39BD-2D4A-8A3A-A472-1A2F7E0A3EAF}"/>
              </a:ext>
            </a:extLst>
          </p:cNvPr>
          <p:cNvSpPr>
            <a:spLocks noGrp="1"/>
          </p:cNvSpPr>
          <p:nvPr>
            <p:ph sz="half" idx="1"/>
          </p:nvPr>
        </p:nvSpPr>
        <p:spPr>
          <a:xfrm>
            <a:off x="838200" y="1847850"/>
            <a:ext cx="3250915"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409D0BA6-1C10-2DDD-1C08-E96E2C4CEB50}"/>
              </a:ext>
            </a:extLst>
          </p:cNvPr>
          <p:cNvSpPr>
            <a:spLocks noGrp="1"/>
          </p:cNvSpPr>
          <p:nvPr>
            <p:ph sz="half" idx="11"/>
          </p:nvPr>
        </p:nvSpPr>
        <p:spPr>
          <a:xfrm>
            <a:off x="4470542" y="1847850"/>
            <a:ext cx="3250915"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E07DA547-89BB-DF7F-5782-95204786AF04}"/>
              </a:ext>
            </a:extLst>
          </p:cNvPr>
          <p:cNvSpPr>
            <a:spLocks noGrp="1"/>
          </p:cNvSpPr>
          <p:nvPr>
            <p:ph sz="half" idx="12"/>
          </p:nvPr>
        </p:nvSpPr>
        <p:spPr>
          <a:xfrm>
            <a:off x="8102884" y="1847850"/>
            <a:ext cx="3250915"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335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_Brow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E2AEF-105E-E36C-B590-562662F1331A}"/>
              </a:ext>
            </a:extLst>
          </p:cNvPr>
          <p:cNvSpPr>
            <a:spLocks noGrp="1"/>
          </p:cNvSpPr>
          <p:nvPr>
            <p:ph type="ctrTitle"/>
          </p:nvPr>
        </p:nvSpPr>
        <p:spPr>
          <a:xfrm>
            <a:off x="1524000" y="1122363"/>
            <a:ext cx="9144000" cy="2387600"/>
          </a:xfrm>
        </p:spPr>
        <p:txBody>
          <a:bodyPr anchor="b"/>
          <a:lstStyle>
            <a:lvl1pPr algn="ctr">
              <a:defRPr sz="6000">
                <a:solidFill>
                  <a:schemeClr val="accent4">
                    <a:lumMod val="50000"/>
                  </a:schemeClr>
                </a:solidFill>
                <a:latin typeface="Source Sans Pro" panose="020B0503030403020204" pitchFamily="34" charset="0"/>
                <a:ea typeface="Source Sans Pro" panose="020B0503030403020204" pitchFamily="34" charset="0"/>
                <a:cs typeface="Aharoni" panose="02010803020104030203" pitchFamily="2" charset="-79"/>
              </a:defRPr>
            </a:lvl1pPr>
          </a:lstStyle>
          <a:p>
            <a:r>
              <a:rPr lang="en-US"/>
              <a:t>Click to edit Master title style</a:t>
            </a:r>
          </a:p>
        </p:txBody>
      </p:sp>
      <p:sp>
        <p:nvSpPr>
          <p:cNvPr id="3" name="Subtitle 2">
            <a:extLst>
              <a:ext uri="{FF2B5EF4-FFF2-40B4-BE49-F238E27FC236}">
                <a16:creationId xmlns:a16="http://schemas.microsoft.com/office/drawing/2014/main" id="{DE92446F-BA24-38E0-3D74-5444A486A0D0}"/>
              </a:ext>
            </a:extLst>
          </p:cNvPr>
          <p:cNvSpPr>
            <a:spLocks noGrp="1"/>
          </p:cNvSpPr>
          <p:nvPr>
            <p:ph type="subTitle" idx="1"/>
          </p:nvPr>
        </p:nvSpPr>
        <p:spPr>
          <a:xfrm>
            <a:off x="1524000" y="3602038"/>
            <a:ext cx="9144000" cy="1655762"/>
          </a:xfrm>
        </p:spPr>
        <p:txBody>
          <a:bodyPr/>
          <a:lstStyle>
            <a:lvl1pPr marL="0" indent="0" algn="ctr">
              <a:buNone/>
              <a:defRPr sz="2400">
                <a:solidFill>
                  <a:schemeClr val="accent4">
                    <a:lumMod val="50000"/>
                  </a:schemeClr>
                </a:solidFill>
                <a:latin typeface="+mn-lt"/>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descr="SPR Logo">
            <a:extLst>
              <a:ext uri="{FF2B5EF4-FFF2-40B4-BE49-F238E27FC236}">
                <a16:creationId xmlns:a16="http://schemas.microsoft.com/office/drawing/2014/main" id="{EBD63DF2-C1ED-4707-51C5-F12C46AF3147}"/>
              </a:ext>
              <a:ext uri="{C183D7F6-B498-43B3-948B-1728B52AA6E4}">
                <adec:decorative xmlns:adec="http://schemas.microsoft.com/office/drawing/2017/decorative" val="0"/>
              </a:ext>
            </a:extLst>
          </p:cNvPr>
          <p:cNvPicPr>
            <a:picLocks noChangeAspect="1"/>
          </p:cNvPicPr>
          <p:nvPr userDrawn="1"/>
        </p:nvPicPr>
        <p:blipFill>
          <a:blip r:embed="rId2"/>
          <a:stretch>
            <a:fillRect/>
          </a:stretch>
        </p:blipFill>
        <p:spPr>
          <a:xfrm>
            <a:off x="132608" y="6207148"/>
            <a:ext cx="764969" cy="549951"/>
          </a:xfrm>
          <a:prstGeom prst="rect">
            <a:avLst/>
          </a:prstGeom>
        </p:spPr>
      </p:pic>
      <p:sp>
        <p:nvSpPr>
          <p:cNvPr id="6" name="Slide Number Placeholder 5">
            <a:extLst>
              <a:ext uri="{FF2B5EF4-FFF2-40B4-BE49-F238E27FC236}">
                <a16:creationId xmlns:a16="http://schemas.microsoft.com/office/drawing/2014/main" id="{EA135090-C8FB-92ED-0E7C-BBF790C1A5E8}"/>
              </a:ext>
            </a:extLst>
          </p:cNvPr>
          <p:cNvSpPr>
            <a:spLocks noGrp="1"/>
          </p:cNvSpPr>
          <p:nvPr>
            <p:ph type="sldNum" sz="quarter" idx="12"/>
          </p:nvPr>
        </p:nvSpPr>
        <p:spPr>
          <a:xfrm>
            <a:off x="8582025" y="6353173"/>
            <a:ext cx="2743200" cy="365125"/>
          </a:xfrm>
        </p:spPr>
        <p:txBody>
          <a:bodyPr/>
          <a:lstStyle/>
          <a:p>
            <a:fld id="{47ADB458-BF8D-40BA-BAEB-49BC1FB66E9A}" type="slidenum">
              <a:rPr lang="en-US" smtClean="0"/>
              <a:t>‹#›</a:t>
            </a:fld>
            <a:endParaRPr lang="en-US"/>
          </a:p>
        </p:txBody>
      </p:sp>
    </p:spTree>
    <p:extLst>
      <p:ext uri="{BB962C8B-B14F-4D97-AF65-F5344CB8AC3E}">
        <p14:creationId xmlns:p14="http://schemas.microsoft.com/office/powerpoint/2010/main" val="29352536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 Text_Brow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42550-B1A8-97EA-E809-19402EC31915}"/>
              </a:ext>
            </a:extLst>
          </p:cNvPr>
          <p:cNvSpPr>
            <a:spLocks noGrp="1"/>
          </p:cNvSpPr>
          <p:nvPr>
            <p:ph type="title"/>
          </p:nvPr>
        </p:nvSpPr>
        <p:spPr/>
        <p:txBody>
          <a:bodyPr/>
          <a:lstStyle>
            <a:lvl1pPr>
              <a:defRPr>
                <a:solidFill>
                  <a:schemeClr val="accent4">
                    <a:lumMod val="50000"/>
                  </a:schemeClr>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652B9CC4-1C45-65F2-2944-AE51FCBAB536}"/>
              </a:ext>
            </a:extLst>
          </p:cNvPr>
          <p:cNvSpPr>
            <a:spLocks noGrp="1"/>
          </p:cNvSpPr>
          <p:nvPr>
            <p:ph type="sldNum" sz="quarter" idx="10"/>
          </p:nvPr>
        </p:nvSpPr>
        <p:spPr/>
        <p:txBody>
          <a:bodyPr/>
          <a:lstStyle/>
          <a:p>
            <a:fld id="{47ADB458-BF8D-40BA-BAEB-49BC1FB66E9A}" type="slidenum">
              <a:rPr lang="en-US" smtClean="0"/>
              <a:t>‹#›</a:t>
            </a:fld>
            <a:endParaRPr lang="en-US"/>
          </a:p>
        </p:txBody>
      </p:sp>
      <p:pic>
        <p:nvPicPr>
          <p:cNvPr id="4" name="Picture 3">
            <a:extLst>
              <a:ext uri="{FF2B5EF4-FFF2-40B4-BE49-F238E27FC236}">
                <a16:creationId xmlns:a16="http://schemas.microsoft.com/office/drawing/2014/main" id="{3D13AE1B-B4FD-CE3B-2374-157B73D039D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32608" y="6207148"/>
            <a:ext cx="764969" cy="549951"/>
          </a:xfrm>
          <a:prstGeom prst="rect">
            <a:avLst/>
          </a:prstGeom>
        </p:spPr>
      </p:pic>
      <p:sp>
        <p:nvSpPr>
          <p:cNvPr id="5" name="Content Placeholder 2">
            <a:extLst>
              <a:ext uri="{FF2B5EF4-FFF2-40B4-BE49-F238E27FC236}">
                <a16:creationId xmlns:a16="http://schemas.microsoft.com/office/drawing/2014/main" id="{92AA39BD-2D4A-8A3A-A472-1A2F7E0A3EAF}"/>
              </a:ext>
            </a:extLst>
          </p:cNvPr>
          <p:cNvSpPr>
            <a:spLocks noGrp="1"/>
          </p:cNvSpPr>
          <p:nvPr>
            <p:ph sz="half" idx="1"/>
          </p:nvPr>
        </p:nvSpPr>
        <p:spPr>
          <a:xfrm>
            <a:off x="838200" y="1847850"/>
            <a:ext cx="3250915" cy="4351338"/>
          </a:xfrm>
        </p:spPr>
        <p:txBody>
          <a:bodyPr/>
          <a:lstStyle>
            <a:lvl1pPr>
              <a:defRPr>
                <a:solidFill>
                  <a:schemeClr val="accent4">
                    <a:lumMod val="50000"/>
                  </a:schemeClr>
                </a:solidFill>
              </a:defRPr>
            </a:lvl1pPr>
            <a:lvl2pPr>
              <a:defRPr>
                <a:solidFill>
                  <a:schemeClr val="accent4">
                    <a:lumMod val="50000"/>
                  </a:schemeClr>
                </a:solidFill>
              </a:defRPr>
            </a:lvl2pPr>
            <a:lvl3pPr>
              <a:defRPr>
                <a:solidFill>
                  <a:schemeClr val="accent4">
                    <a:lumMod val="50000"/>
                  </a:schemeClr>
                </a:solidFill>
              </a:defRPr>
            </a:lvl3pPr>
            <a:lvl4pPr>
              <a:defRPr>
                <a:solidFill>
                  <a:schemeClr val="accent4">
                    <a:lumMod val="50000"/>
                  </a:schemeClr>
                </a:solidFill>
              </a:defRPr>
            </a:lvl4pPr>
            <a:lvl5pPr>
              <a:defRPr>
                <a:solidFill>
                  <a:schemeClr val="accent4">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409D0BA6-1C10-2DDD-1C08-E96E2C4CEB50}"/>
              </a:ext>
            </a:extLst>
          </p:cNvPr>
          <p:cNvSpPr>
            <a:spLocks noGrp="1"/>
          </p:cNvSpPr>
          <p:nvPr>
            <p:ph sz="half" idx="11"/>
          </p:nvPr>
        </p:nvSpPr>
        <p:spPr>
          <a:xfrm>
            <a:off x="4470542" y="1847850"/>
            <a:ext cx="3250915" cy="4351338"/>
          </a:xfrm>
        </p:spPr>
        <p:txBody>
          <a:bodyPr/>
          <a:lstStyle>
            <a:lvl1pPr>
              <a:defRPr>
                <a:solidFill>
                  <a:schemeClr val="accent4">
                    <a:lumMod val="50000"/>
                  </a:schemeClr>
                </a:solidFill>
              </a:defRPr>
            </a:lvl1pPr>
            <a:lvl2pPr>
              <a:defRPr>
                <a:solidFill>
                  <a:schemeClr val="accent4">
                    <a:lumMod val="50000"/>
                  </a:schemeClr>
                </a:solidFill>
              </a:defRPr>
            </a:lvl2pPr>
            <a:lvl3pPr>
              <a:defRPr>
                <a:solidFill>
                  <a:schemeClr val="accent4">
                    <a:lumMod val="50000"/>
                  </a:schemeClr>
                </a:solidFill>
              </a:defRPr>
            </a:lvl3pPr>
            <a:lvl4pPr>
              <a:defRPr>
                <a:solidFill>
                  <a:schemeClr val="accent4">
                    <a:lumMod val="50000"/>
                  </a:schemeClr>
                </a:solidFill>
              </a:defRPr>
            </a:lvl4pPr>
            <a:lvl5pPr>
              <a:defRPr>
                <a:solidFill>
                  <a:schemeClr val="accent4">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E07DA547-89BB-DF7F-5782-95204786AF04}"/>
              </a:ext>
            </a:extLst>
          </p:cNvPr>
          <p:cNvSpPr>
            <a:spLocks noGrp="1"/>
          </p:cNvSpPr>
          <p:nvPr>
            <p:ph sz="half" idx="12"/>
          </p:nvPr>
        </p:nvSpPr>
        <p:spPr>
          <a:xfrm>
            <a:off x="8102884" y="1847850"/>
            <a:ext cx="3250915" cy="4351338"/>
          </a:xfrm>
        </p:spPr>
        <p:txBody>
          <a:bodyPr/>
          <a:lstStyle>
            <a:lvl1pPr>
              <a:defRPr>
                <a:solidFill>
                  <a:schemeClr val="accent4">
                    <a:lumMod val="50000"/>
                  </a:schemeClr>
                </a:solidFill>
              </a:defRPr>
            </a:lvl1pPr>
            <a:lvl2pPr>
              <a:defRPr>
                <a:solidFill>
                  <a:schemeClr val="accent4">
                    <a:lumMod val="50000"/>
                  </a:schemeClr>
                </a:solidFill>
              </a:defRPr>
            </a:lvl2pPr>
            <a:lvl3pPr>
              <a:defRPr>
                <a:solidFill>
                  <a:schemeClr val="accent4">
                    <a:lumMod val="50000"/>
                  </a:schemeClr>
                </a:solidFill>
              </a:defRPr>
            </a:lvl3pPr>
            <a:lvl4pPr>
              <a:defRPr>
                <a:solidFill>
                  <a:schemeClr val="accent4">
                    <a:lumMod val="50000"/>
                  </a:schemeClr>
                </a:solidFill>
              </a:defRPr>
            </a:lvl4pPr>
            <a:lvl5pPr>
              <a:defRPr>
                <a:solidFill>
                  <a:schemeClr val="accent4">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84732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and Text_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9ACC0-CEC1-3A1F-EC69-3D494AC6CDD1}"/>
              </a:ext>
            </a:extLst>
          </p:cNvPr>
          <p:cNvSpPr>
            <a:spLocks noGrp="1"/>
          </p:cNvSpPr>
          <p:nvPr>
            <p:ph type="title"/>
          </p:nvPr>
        </p:nvSpPr>
        <p:spPr>
          <a:xfrm>
            <a:off x="838200" y="239351"/>
            <a:ext cx="10515600" cy="1325563"/>
          </a:xfrm>
        </p:spPr>
        <p:txBody>
          <a:bodyPr/>
          <a:lstStyle/>
          <a:p>
            <a:r>
              <a:rPr lang="en-US"/>
              <a:t>Click to edit Master title style</a:t>
            </a:r>
          </a:p>
        </p:txBody>
      </p:sp>
      <p:sp>
        <p:nvSpPr>
          <p:cNvPr id="4" name="Picture Placeholder 2">
            <a:extLst>
              <a:ext uri="{FF2B5EF4-FFF2-40B4-BE49-F238E27FC236}">
                <a16:creationId xmlns:a16="http://schemas.microsoft.com/office/drawing/2014/main" id="{95DD1DAC-1F83-E057-666C-B10906761E0E}"/>
              </a:ext>
            </a:extLst>
          </p:cNvPr>
          <p:cNvSpPr>
            <a:spLocks noGrp="1"/>
          </p:cNvSpPr>
          <p:nvPr>
            <p:ph type="pic" idx="1"/>
          </p:nvPr>
        </p:nvSpPr>
        <p:spPr>
          <a:xfrm>
            <a:off x="838199" y="1847851"/>
            <a:ext cx="5829301" cy="416948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Content Placeholder 3">
            <a:extLst>
              <a:ext uri="{FF2B5EF4-FFF2-40B4-BE49-F238E27FC236}">
                <a16:creationId xmlns:a16="http://schemas.microsoft.com/office/drawing/2014/main" id="{EFF7AAAC-9DFB-F8A3-6A9C-74C1760108AD}"/>
              </a:ext>
            </a:extLst>
          </p:cNvPr>
          <p:cNvSpPr>
            <a:spLocks noGrp="1"/>
          </p:cNvSpPr>
          <p:nvPr>
            <p:ph sz="half" idx="2"/>
          </p:nvPr>
        </p:nvSpPr>
        <p:spPr>
          <a:xfrm>
            <a:off x="6970987" y="1847851"/>
            <a:ext cx="4382813" cy="4169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9FE04AA0-2583-5076-E802-4B2CA90BD62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32608" y="6207148"/>
            <a:ext cx="764969" cy="549951"/>
          </a:xfrm>
          <a:prstGeom prst="rect">
            <a:avLst/>
          </a:prstGeom>
        </p:spPr>
      </p:pic>
      <p:sp>
        <p:nvSpPr>
          <p:cNvPr id="3" name="Slide Number Placeholder 2">
            <a:extLst>
              <a:ext uri="{FF2B5EF4-FFF2-40B4-BE49-F238E27FC236}">
                <a16:creationId xmlns:a16="http://schemas.microsoft.com/office/drawing/2014/main" id="{4C6D6A3B-CB08-774C-9E4F-578FCF3AD217}"/>
              </a:ext>
            </a:extLst>
          </p:cNvPr>
          <p:cNvSpPr>
            <a:spLocks noGrp="1"/>
          </p:cNvSpPr>
          <p:nvPr>
            <p:ph type="sldNum" sz="quarter" idx="10"/>
          </p:nvPr>
        </p:nvSpPr>
        <p:spPr/>
        <p:txBody>
          <a:bodyPr/>
          <a:lstStyle/>
          <a:p>
            <a:fld id="{47ADB458-BF8D-40BA-BAEB-49BC1FB66E9A}" type="slidenum">
              <a:rPr lang="en-US" smtClean="0"/>
              <a:t>‹#›</a:t>
            </a:fld>
            <a:endParaRPr lang="en-US"/>
          </a:p>
        </p:txBody>
      </p:sp>
    </p:spTree>
    <p:extLst>
      <p:ext uri="{BB962C8B-B14F-4D97-AF65-F5344CB8AC3E}">
        <p14:creationId xmlns:p14="http://schemas.microsoft.com/office/powerpoint/2010/main" val="31233457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and Text_Dark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9ACC0-CEC1-3A1F-EC69-3D494AC6CDD1}"/>
              </a:ext>
            </a:extLst>
          </p:cNvPr>
          <p:cNvSpPr>
            <a:spLocks noGrp="1"/>
          </p:cNvSpPr>
          <p:nvPr>
            <p:ph type="title"/>
          </p:nvPr>
        </p:nvSpPr>
        <p:spPr>
          <a:xfrm>
            <a:off x="838200" y="239351"/>
            <a:ext cx="10515600" cy="1325563"/>
          </a:xfrm>
        </p:spPr>
        <p:txBody>
          <a:bodyPr/>
          <a:lstStyle>
            <a:lvl1pPr>
              <a:defRPr>
                <a:solidFill>
                  <a:schemeClr val="tx1"/>
                </a:solidFill>
              </a:defRPr>
            </a:lvl1pPr>
          </a:lstStyle>
          <a:p>
            <a:r>
              <a:rPr lang="en-US"/>
              <a:t>Click to edit Master title style</a:t>
            </a:r>
          </a:p>
        </p:txBody>
      </p:sp>
      <p:sp>
        <p:nvSpPr>
          <p:cNvPr id="4" name="Picture Placeholder 2">
            <a:extLst>
              <a:ext uri="{FF2B5EF4-FFF2-40B4-BE49-F238E27FC236}">
                <a16:creationId xmlns:a16="http://schemas.microsoft.com/office/drawing/2014/main" id="{95DD1DAC-1F83-E057-666C-B10906761E0E}"/>
              </a:ext>
            </a:extLst>
          </p:cNvPr>
          <p:cNvSpPr>
            <a:spLocks noGrp="1"/>
          </p:cNvSpPr>
          <p:nvPr>
            <p:ph type="pic" idx="1"/>
          </p:nvPr>
        </p:nvSpPr>
        <p:spPr>
          <a:xfrm>
            <a:off x="838199" y="1847851"/>
            <a:ext cx="5829301" cy="4169486"/>
          </a:xfr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Content Placeholder 3">
            <a:extLst>
              <a:ext uri="{FF2B5EF4-FFF2-40B4-BE49-F238E27FC236}">
                <a16:creationId xmlns:a16="http://schemas.microsoft.com/office/drawing/2014/main" id="{EFF7AAAC-9DFB-F8A3-6A9C-74C1760108AD}"/>
              </a:ext>
            </a:extLst>
          </p:cNvPr>
          <p:cNvSpPr>
            <a:spLocks noGrp="1"/>
          </p:cNvSpPr>
          <p:nvPr>
            <p:ph sz="half" idx="2"/>
          </p:nvPr>
        </p:nvSpPr>
        <p:spPr>
          <a:xfrm>
            <a:off x="6970987" y="1847851"/>
            <a:ext cx="4382813" cy="416948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9FE04AA0-2583-5076-E802-4B2CA90BD62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32608" y="6207148"/>
            <a:ext cx="764969" cy="549951"/>
          </a:xfrm>
          <a:prstGeom prst="rect">
            <a:avLst/>
          </a:prstGeom>
        </p:spPr>
      </p:pic>
      <p:sp>
        <p:nvSpPr>
          <p:cNvPr id="3" name="Slide Number Placeholder 2">
            <a:extLst>
              <a:ext uri="{FF2B5EF4-FFF2-40B4-BE49-F238E27FC236}">
                <a16:creationId xmlns:a16="http://schemas.microsoft.com/office/drawing/2014/main" id="{4C6D6A3B-CB08-774C-9E4F-578FCF3AD217}"/>
              </a:ext>
            </a:extLst>
          </p:cNvPr>
          <p:cNvSpPr>
            <a:spLocks noGrp="1"/>
          </p:cNvSpPr>
          <p:nvPr>
            <p:ph type="sldNum" sz="quarter" idx="10"/>
          </p:nvPr>
        </p:nvSpPr>
        <p:spPr/>
        <p:txBody>
          <a:bodyPr/>
          <a:lstStyle/>
          <a:p>
            <a:fld id="{47ADB458-BF8D-40BA-BAEB-49BC1FB66E9A}" type="slidenum">
              <a:rPr lang="en-US" smtClean="0"/>
              <a:t>‹#›</a:t>
            </a:fld>
            <a:endParaRPr lang="en-US"/>
          </a:p>
        </p:txBody>
      </p:sp>
    </p:spTree>
    <p:extLst>
      <p:ext uri="{BB962C8B-B14F-4D97-AF65-F5344CB8AC3E}">
        <p14:creationId xmlns:p14="http://schemas.microsoft.com/office/powerpoint/2010/main" val="33253427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ture and Text_Brow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9ACC0-CEC1-3A1F-EC69-3D494AC6CDD1}"/>
              </a:ext>
            </a:extLst>
          </p:cNvPr>
          <p:cNvSpPr>
            <a:spLocks noGrp="1"/>
          </p:cNvSpPr>
          <p:nvPr>
            <p:ph type="title"/>
          </p:nvPr>
        </p:nvSpPr>
        <p:spPr>
          <a:xfrm>
            <a:off x="838200" y="239351"/>
            <a:ext cx="10515600" cy="1325563"/>
          </a:xfrm>
        </p:spPr>
        <p:txBody>
          <a:bodyPr/>
          <a:lstStyle>
            <a:lvl1pPr>
              <a:defRPr>
                <a:solidFill>
                  <a:schemeClr val="accent4">
                    <a:lumMod val="50000"/>
                  </a:schemeClr>
                </a:solidFill>
              </a:defRPr>
            </a:lvl1pPr>
          </a:lstStyle>
          <a:p>
            <a:r>
              <a:rPr lang="en-US"/>
              <a:t>Click to edit Master title style</a:t>
            </a:r>
          </a:p>
        </p:txBody>
      </p:sp>
      <p:sp>
        <p:nvSpPr>
          <p:cNvPr id="4" name="Picture Placeholder 2">
            <a:extLst>
              <a:ext uri="{FF2B5EF4-FFF2-40B4-BE49-F238E27FC236}">
                <a16:creationId xmlns:a16="http://schemas.microsoft.com/office/drawing/2014/main" id="{95DD1DAC-1F83-E057-666C-B10906761E0E}"/>
              </a:ext>
            </a:extLst>
          </p:cNvPr>
          <p:cNvSpPr>
            <a:spLocks noGrp="1"/>
          </p:cNvSpPr>
          <p:nvPr>
            <p:ph type="pic" idx="1"/>
          </p:nvPr>
        </p:nvSpPr>
        <p:spPr>
          <a:xfrm>
            <a:off x="838199" y="1847851"/>
            <a:ext cx="5829301" cy="4169486"/>
          </a:xfrm>
        </p:spPr>
        <p:txBody>
          <a:bodyPr/>
          <a:lstStyle>
            <a:lvl1pPr marL="0" indent="0">
              <a:buNone/>
              <a:defRPr sz="3200">
                <a:solidFill>
                  <a:schemeClr val="accent4">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Content Placeholder 3">
            <a:extLst>
              <a:ext uri="{FF2B5EF4-FFF2-40B4-BE49-F238E27FC236}">
                <a16:creationId xmlns:a16="http://schemas.microsoft.com/office/drawing/2014/main" id="{EFF7AAAC-9DFB-F8A3-6A9C-74C1760108AD}"/>
              </a:ext>
            </a:extLst>
          </p:cNvPr>
          <p:cNvSpPr>
            <a:spLocks noGrp="1"/>
          </p:cNvSpPr>
          <p:nvPr>
            <p:ph sz="half" idx="2"/>
          </p:nvPr>
        </p:nvSpPr>
        <p:spPr>
          <a:xfrm>
            <a:off x="6970987" y="1847851"/>
            <a:ext cx="4382813" cy="4169487"/>
          </a:xfrm>
        </p:spPr>
        <p:txBody>
          <a:bodyPr/>
          <a:lstStyle>
            <a:lvl1pPr>
              <a:defRPr>
                <a:solidFill>
                  <a:schemeClr val="accent4">
                    <a:lumMod val="50000"/>
                  </a:schemeClr>
                </a:solidFill>
              </a:defRPr>
            </a:lvl1pPr>
            <a:lvl2pPr>
              <a:defRPr>
                <a:solidFill>
                  <a:schemeClr val="accent4">
                    <a:lumMod val="50000"/>
                  </a:schemeClr>
                </a:solidFill>
              </a:defRPr>
            </a:lvl2pPr>
            <a:lvl3pPr>
              <a:defRPr>
                <a:solidFill>
                  <a:schemeClr val="accent4">
                    <a:lumMod val="50000"/>
                  </a:schemeClr>
                </a:solidFill>
              </a:defRPr>
            </a:lvl3pPr>
            <a:lvl4pPr>
              <a:defRPr>
                <a:solidFill>
                  <a:schemeClr val="accent4">
                    <a:lumMod val="50000"/>
                  </a:schemeClr>
                </a:solidFill>
              </a:defRPr>
            </a:lvl4pPr>
            <a:lvl5pPr>
              <a:defRPr>
                <a:solidFill>
                  <a:schemeClr val="accent4">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9FE04AA0-2583-5076-E802-4B2CA90BD62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32608" y="6207148"/>
            <a:ext cx="764969" cy="549951"/>
          </a:xfrm>
          <a:prstGeom prst="rect">
            <a:avLst/>
          </a:prstGeom>
        </p:spPr>
      </p:pic>
      <p:sp>
        <p:nvSpPr>
          <p:cNvPr id="3" name="Slide Number Placeholder 2">
            <a:extLst>
              <a:ext uri="{FF2B5EF4-FFF2-40B4-BE49-F238E27FC236}">
                <a16:creationId xmlns:a16="http://schemas.microsoft.com/office/drawing/2014/main" id="{4C6D6A3B-CB08-774C-9E4F-578FCF3AD217}"/>
              </a:ext>
            </a:extLst>
          </p:cNvPr>
          <p:cNvSpPr>
            <a:spLocks noGrp="1"/>
          </p:cNvSpPr>
          <p:nvPr>
            <p:ph type="sldNum" sz="quarter" idx="10"/>
          </p:nvPr>
        </p:nvSpPr>
        <p:spPr/>
        <p:txBody>
          <a:bodyPr/>
          <a:lstStyle/>
          <a:p>
            <a:fld id="{47ADB458-BF8D-40BA-BAEB-49BC1FB66E9A}" type="slidenum">
              <a:rPr lang="en-US" smtClean="0"/>
              <a:t>‹#›</a:t>
            </a:fld>
            <a:endParaRPr lang="en-US"/>
          </a:p>
        </p:txBody>
      </p:sp>
    </p:spTree>
    <p:extLst>
      <p:ext uri="{BB962C8B-B14F-4D97-AF65-F5344CB8AC3E}">
        <p14:creationId xmlns:p14="http://schemas.microsoft.com/office/powerpoint/2010/main" val="40367500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 Pictures 1 Text_Green">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F64AAED-EA69-9F90-8119-2ED532E8C14A}"/>
              </a:ext>
            </a:extLst>
          </p:cNvPr>
          <p:cNvSpPr>
            <a:spLocks noGrp="1"/>
          </p:cNvSpPr>
          <p:nvPr>
            <p:ph type="title"/>
          </p:nvPr>
        </p:nvSpPr>
        <p:spPr>
          <a:xfrm>
            <a:off x="838200" y="249511"/>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53D9510-AD0D-4198-3DC7-047C09188E32}"/>
              </a:ext>
            </a:extLst>
          </p:cNvPr>
          <p:cNvSpPr>
            <a:spLocks noGrp="1"/>
          </p:cNvSpPr>
          <p:nvPr>
            <p:ph idx="1"/>
          </p:nvPr>
        </p:nvSpPr>
        <p:spPr>
          <a:xfrm>
            <a:off x="838200" y="1850028"/>
            <a:ext cx="6324600" cy="423136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2">
            <a:extLst>
              <a:ext uri="{FF2B5EF4-FFF2-40B4-BE49-F238E27FC236}">
                <a16:creationId xmlns:a16="http://schemas.microsoft.com/office/drawing/2014/main" id="{E884D1E1-D4AB-B0D1-F6EB-D7E6155030A7}"/>
              </a:ext>
            </a:extLst>
          </p:cNvPr>
          <p:cNvSpPr>
            <a:spLocks noGrp="1"/>
          </p:cNvSpPr>
          <p:nvPr>
            <p:ph type="pic" idx="13"/>
          </p:nvPr>
        </p:nvSpPr>
        <p:spPr>
          <a:xfrm>
            <a:off x="7457439" y="1850028"/>
            <a:ext cx="3896362" cy="167216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Picture Placeholder 2">
            <a:extLst>
              <a:ext uri="{FF2B5EF4-FFF2-40B4-BE49-F238E27FC236}">
                <a16:creationId xmlns:a16="http://schemas.microsoft.com/office/drawing/2014/main" id="{96910B0D-E7EB-1D69-6243-11187341E6F3}"/>
              </a:ext>
            </a:extLst>
          </p:cNvPr>
          <p:cNvSpPr>
            <a:spLocks noGrp="1"/>
          </p:cNvSpPr>
          <p:nvPr>
            <p:ph type="pic" idx="14"/>
          </p:nvPr>
        </p:nvSpPr>
        <p:spPr>
          <a:xfrm>
            <a:off x="7457438" y="3797146"/>
            <a:ext cx="3896362" cy="228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8" name="Picture 7">
            <a:extLst>
              <a:ext uri="{FF2B5EF4-FFF2-40B4-BE49-F238E27FC236}">
                <a16:creationId xmlns:a16="http://schemas.microsoft.com/office/drawing/2014/main" id="{5F23BA74-F4A0-690E-30DC-BB3C792BF6F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32608" y="6207148"/>
            <a:ext cx="764969" cy="549951"/>
          </a:xfrm>
          <a:prstGeom prst="rect">
            <a:avLst/>
          </a:prstGeom>
        </p:spPr>
      </p:pic>
      <p:sp>
        <p:nvSpPr>
          <p:cNvPr id="7" name="Slide Number Placeholder 6">
            <a:extLst>
              <a:ext uri="{FF2B5EF4-FFF2-40B4-BE49-F238E27FC236}">
                <a16:creationId xmlns:a16="http://schemas.microsoft.com/office/drawing/2014/main" id="{ED26FE78-3CBD-D2C4-EA77-C45567142DCF}"/>
              </a:ext>
            </a:extLst>
          </p:cNvPr>
          <p:cNvSpPr>
            <a:spLocks noGrp="1"/>
          </p:cNvSpPr>
          <p:nvPr>
            <p:ph type="sldNum" sz="quarter" idx="12"/>
          </p:nvPr>
        </p:nvSpPr>
        <p:spPr/>
        <p:txBody>
          <a:bodyPr/>
          <a:lstStyle/>
          <a:p>
            <a:fld id="{47ADB458-BF8D-40BA-BAEB-49BC1FB66E9A}" type="slidenum">
              <a:rPr lang="en-US" smtClean="0"/>
              <a:t>‹#›</a:t>
            </a:fld>
            <a:endParaRPr lang="en-US"/>
          </a:p>
        </p:txBody>
      </p:sp>
    </p:spTree>
    <p:extLst>
      <p:ext uri="{BB962C8B-B14F-4D97-AF65-F5344CB8AC3E}">
        <p14:creationId xmlns:p14="http://schemas.microsoft.com/office/powerpoint/2010/main" val="14639691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 Pictures 1 Text_Dark Green">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F64AAED-EA69-9F90-8119-2ED532E8C14A}"/>
              </a:ext>
            </a:extLst>
          </p:cNvPr>
          <p:cNvSpPr>
            <a:spLocks noGrp="1"/>
          </p:cNvSpPr>
          <p:nvPr>
            <p:ph type="title"/>
          </p:nvPr>
        </p:nvSpPr>
        <p:spPr>
          <a:xfrm>
            <a:off x="838200" y="249511"/>
            <a:ext cx="10515600" cy="1325563"/>
          </a:xfrm>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53D9510-AD0D-4198-3DC7-047C09188E32}"/>
              </a:ext>
            </a:extLst>
          </p:cNvPr>
          <p:cNvSpPr>
            <a:spLocks noGrp="1"/>
          </p:cNvSpPr>
          <p:nvPr>
            <p:ph idx="1"/>
          </p:nvPr>
        </p:nvSpPr>
        <p:spPr>
          <a:xfrm>
            <a:off x="838200" y="1850028"/>
            <a:ext cx="6324600" cy="4231368"/>
          </a:xfr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2">
            <a:extLst>
              <a:ext uri="{FF2B5EF4-FFF2-40B4-BE49-F238E27FC236}">
                <a16:creationId xmlns:a16="http://schemas.microsoft.com/office/drawing/2014/main" id="{E884D1E1-D4AB-B0D1-F6EB-D7E6155030A7}"/>
              </a:ext>
            </a:extLst>
          </p:cNvPr>
          <p:cNvSpPr>
            <a:spLocks noGrp="1"/>
          </p:cNvSpPr>
          <p:nvPr>
            <p:ph type="pic" idx="13"/>
          </p:nvPr>
        </p:nvSpPr>
        <p:spPr>
          <a:xfrm>
            <a:off x="7457439" y="1850028"/>
            <a:ext cx="3896362" cy="1672164"/>
          </a:xfr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Picture Placeholder 2">
            <a:extLst>
              <a:ext uri="{FF2B5EF4-FFF2-40B4-BE49-F238E27FC236}">
                <a16:creationId xmlns:a16="http://schemas.microsoft.com/office/drawing/2014/main" id="{96910B0D-E7EB-1D69-6243-11187341E6F3}"/>
              </a:ext>
            </a:extLst>
          </p:cNvPr>
          <p:cNvSpPr>
            <a:spLocks noGrp="1"/>
          </p:cNvSpPr>
          <p:nvPr>
            <p:ph type="pic" idx="14"/>
          </p:nvPr>
        </p:nvSpPr>
        <p:spPr>
          <a:xfrm>
            <a:off x="7457438" y="3797146"/>
            <a:ext cx="3896362" cy="2284250"/>
          </a:xfr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8" name="Picture 7">
            <a:extLst>
              <a:ext uri="{FF2B5EF4-FFF2-40B4-BE49-F238E27FC236}">
                <a16:creationId xmlns:a16="http://schemas.microsoft.com/office/drawing/2014/main" id="{5F23BA74-F4A0-690E-30DC-BB3C792BF6F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32608" y="6207148"/>
            <a:ext cx="764969" cy="549951"/>
          </a:xfrm>
          <a:prstGeom prst="rect">
            <a:avLst/>
          </a:prstGeom>
        </p:spPr>
      </p:pic>
      <p:sp>
        <p:nvSpPr>
          <p:cNvPr id="7" name="Slide Number Placeholder 6">
            <a:extLst>
              <a:ext uri="{FF2B5EF4-FFF2-40B4-BE49-F238E27FC236}">
                <a16:creationId xmlns:a16="http://schemas.microsoft.com/office/drawing/2014/main" id="{ED26FE78-3CBD-D2C4-EA77-C45567142DCF}"/>
              </a:ext>
            </a:extLst>
          </p:cNvPr>
          <p:cNvSpPr>
            <a:spLocks noGrp="1"/>
          </p:cNvSpPr>
          <p:nvPr>
            <p:ph type="sldNum" sz="quarter" idx="12"/>
          </p:nvPr>
        </p:nvSpPr>
        <p:spPr/>
        <p:txBody>
          <a:bodyPr/>
          <a:lstStyle/>
          <a:p>
            <a:fld id="{47ADB458-BF8D-40BA-BAEB-49BC1FB66E9A}" type="slidenum">
              <a:rPr lang="en-US" smtClean="0"/>
              <a:t>‹#›</a:t>
            </a:fld>
            <a:endParaRPr lang="en-US"/>
          </a:p>
        </p:txBody>
      </p:sp>
    </p:spTree>
    <p:extLst>
      <p:ext uri="{BB962C8B-B14F-4D97-AF65-F5344CB8AC3E}">
        <p14:creationId xmlns:p14="http://schemas.microsoft.com/office/powerpoint/2010/main" val="18090439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 Pictures 1 Text_Brown">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F64AAED-EA69-9F90-8119-2ED532E8C14A}"/>
              </a:ext>
            </a:extLst>
          </p:cNvPr>
          <p:cNvSpPr>
            <a:spLocks noGrp="1"/>
          </p:cNvSpPr>
          <p:nvPr>
            <p:ph type="title"/>
          </p:nvPr>
        </p:nvSpPr>
        <p:spPr>
          <a:xfrm>
            <a:off x="838200" y="249511"/>
            <a:ext cx="10515600" cy="1325563"/>
          </a:xfrm>
        </p:spPr>
        <p:txBody>
          <a:bodyPr/>
          <a:lstStyle>
            <a:lvl1pPr>
              <a:defRPr>
                <a:solidFill>
                  <a:schemeClr val="accent4">
                    <a:lumMod val="5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53D9510-AD0D-4198-3DC7-047C09188E32}"/>
              </a:ext>
            </a:extLst>
          </p:cNvPr>
          <p:cNvSpPr>
            <a:spLocks noGrp="1"/>
          </p:cNvSpPr>
          <p:nvPr>
            <p:ph idx="1"/>
          </p:nvPr>
        </p:nvSpPr>
        <p:spPr>
          <a:xfrm>
            <a:off x="838200" y="1850028"/>
            <a:ext cx="6324600" cy="4231368"/>
          </a:xfrm>
        </p:spPr>
        <p:txBody>
          <a:bodyPr/>
          <a:lstStyle>
            <a:lvl1pPr>
              <a:defRPr sz="3200">
                <a:solidFill>
                  <a:schemeClr val="accent4">
                    <a:lumMod val="50000"/>
                  </a:schemeClr>
                </a:solidFill>
              </a:defRPr>
            </a:lvl1pPr>
            <a:lvl2pPr>
              <a:defRPr sz="2800">
                <a:solidFill>
                  <a:schemeClr val="accent4">
                    <a:lumMod val="50000"/>
                  </a:schemeClr>
                </a:solidFill>
              </a:defRPr>
            </a:lvl2pPr>
            <a:lvl3pPr>
              <a:defRPr sz="2400">
                <a:solidFill>
                  <a:schemeClr val="accent4">
                    <a:lumMod val="50000"/>
                  </a:schemeClr>
                </a:solidFill>
              </a:defRPr>
            </a:lvl3pPr>
            <a:lvl4pPr>
              <a:defRPr sz="2000">
                <a:solidFill>
                  <a:schemeClr val="accent4">
                    <a:lumMod val="50000"/>
                  </a:schemeClr>
                </a:solidFill>
              </a:defRPr>
            </a:lvl4pPr>
            <a:lvl5pPr>
              <a:defRPr sz="2000">
                <a:solidFill>
                  <a:schemeClr val="accent4">
                    <a:lumMod val="50000"/>
                  </a:schemeClr>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2">
            <a:extLst>
              <a:ext uri="{FF2B5EF4-FFF2-40B4-BE49-F238E27FC236}">
                <a16:creationId xmlns:a16="http://schemas.microsoft.com/office/drawing/2014/main" id="{E884D1E1-D4AB-B0D1-F6EB-D7E6155030A7}"/>
              </a:ext>
            </a:extLst>
          </p:cNvPr>
          <p:cNvSpPr>
            <a:spLocks noGrp="1"/>
          </p:cNvSpPr>
          <p:nvPr>
            <p:ph type="pic" idx="13"/>
          </p:nvPr>
        </p:nvSpPr>
        <p:spPr>
          <a:xfrm>
            <a:off x="7457439" y="1850028"/>
            <a:ext cx="3896362" cy="1672164"/>
          </a:xfrm>
        </p:spPr>
        <p:txBody>
          <a:bodyPr/>
          <a:lstStyle>
            <a:lvl1pPr marL="0" indent="0">
              <a:buNone/>
              <a:defRPr sz="3200">
                <a:solidFill>
                  <a:schemeClr val="accent4">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Picture Placeholder 2">
            <a:extLst>
              <a:ext uri="{FF2B5EF4-FFF2-40B4-BE49-F238E27FC236}">
                <a16:creationId xmlns:a16="http://schemas.microsoft.com/office/drawing/2014/main" id="{96910B0D-E7EB-1D69-6243-11187341E6F3}"/>
              </a:ext>
            </a:extLst>
          </p:cNvPr>
          <p:cNvSpPr>
            <a:spLocks noGrp="1"/>
          </p:cNvSpPr>
          <p:nvPr>
            <p:ph type="pic" idx="14"/>
          </p:nvPr>
        </p:nvSpPr>
        <p:spPr>
          <a:xfrm>
            <a:off x="7457438" y="3797146"/>
            <a:ext cx="3896362" cy="2284250"/>
          </a:xfrm>
        </p:spPr>
        <p:txBody>
          <a:bodyPr/>
          <a:lstStyle>
            <a:lvl1pPr marL="0" indent="0">
              <a:buNone/>
              <a:defRPr sz="3200">
                <a:solidFill>
                  <a:schemeClr val="accent4">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8" name="Picture 7">
            <a:extLst>
              <a:ext uri="{FF2B5EF4-FFF2-40B4-BE49-F238E27FC236}">
                <a16:creationId xmlns:a16="http://schemas.microsoft.com/office/drawing/2014/main" id="{5F23BA74-F4A0-690E-30DC-BB3C792BF6F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32608" y="6207148"/>
            <a:ext cx="764969" cy="549951"/>
          </a:xfrm>
          <a:prstGeom prst="rect">
            <a:avLst/>
          </a:prstGeom>
        </p:spPr>
      </p:pic>
      <p:sp>
        <p:nvSpPr>
          <p:cNvPr id="7" name="Slide Number Placeholder 6">
            <a:extLst>
              <a:ext uri="{FF2B5EF4-FFF2-40B4-BE49-F238E27FC236}">
                <a16:creationId xmlns:a16="http://schemas.microsoft.com/office/drawing/2014/main" id="{ED26FE78-3CBD-D2C4-EA77-C45567142DCF}"/>
              </a:ext>
            </a:extLst>
          </p:cNvPr>
          <p:cNvSpPr>
            <a:spLocks noGrp="1"/>
          </p:cNvSpPr>
          <p:nvPr>
            <p:ph type="sldNum" sz="quarter" idx="12"/>
          </p:nvPr>
        </p:nvSpPr>
        <p:spPr/>
        <p:txBody>
          <a:bodyPr/>
          <a:lstStyle/>
          <a:p>
            <a:fld id="{47ADB458-BF8D-40BA-BAEB-49BC1FB66E9A}" type="slidenum">
              <a:rPr lang="en-US" smtClean="0"/>
              <a:t>‹#›</a:t>
            </a:fld>
            <a:endParaRPr lang="en-US"/>
          </a:p>
        </p:txBody>
      </p:sp>
    </p:spTree>
    <p:extLst>
      <p:ext uri="{BB962C8B-B14F-4D97-AF65-F5344CB8AC3E}">
        <p14:creationId xmlns:p14="http://schemas.microsoft.com/office/powerpoint/2010/main" val="28496704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 Pictures 1 Text_2_Green">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F64AAED-EA69-9F90-8119-2ED532E8C14A}"/>
              </a:ext>
            </a:extLst>
          </p:cNvPr>
          <p:cNvSpPr>
            <a:spLocks noGrp="1"/>
          </p:cNvSpPr>
          <p:nvPr>
            <p:ph type="title"/>
          </p:nvPr>
        </p:nvSpPr>
        <p:spPr>
          <a:xfrm>
            <a:off x="838200" y="249511"/>
            <a:ext cx="10515600" cy="1325563"/>
          </a:xfrm>
        </p:spPr>
        <p:txBody>
          <a:bodyPr/>
          <a:lstStyle/>
          <a:p>
            <a:r>
              <a:rPr lang="en-US"/>
              <a:t>Click to edit Master title style</a:t>
            </a:r>
          </a:p>
        </p:txBody>
      </p:sp>
      <p:sp>
        <p:nvSpPr>
          <p:cNvPr id="9" name="Picture Placeholder 2">
            <a:extLst>
              <a:ext uri="{FF2B5EF4-FFF2-40B4-BE49-F238E27FC236}">
                <a16:creationId xmlns:a16="http://schemas.microsoft.com/office/drawing/2014/main" id="{E884D1E1-D4AB-B0D1-F6EB-D7E6155030A7}"/>
              </a:ext>
            </a:extLst>
          </p:cNvPr>
          <p:cNvSpPr>
            <a:spLocks noGrp="1"/>
          </p:cNvSpPr>
          <p:nvPr>
            <p:ph type="pic" idx="13"/>
          </p:nvPr>
        </p:nvSpPr>
        <p:spPr>
          <a:xfrm>
            <a:off x="838200" y="1860642"/>
            <a:ext cx="3896362" cy="167216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Picture Placeholder 2">
            <a:extLst>
              <a:ext uri="{FF2B5EF4-FFF2-40B4-BE49-F238E27FC236}">
                <a16:creationId xmlns:a16="http://schemas.microsoft.com/office/drawing/2014/main" id="{96910B0D-E7EB-1D69-6243-11187341E6F3}"/>
              </a:ext>
            </a:extLst>
          </p:cNvPr>
          <p:cNvSpPr>
            <a:spLocks noGrp="1"/>
          </p:cNvSpPr>
          <p:nvPr>
            <p:ph type="pic" idx="14"/>
          </p:nvPr>
        </p:nvSpPr>
        <p:spPr>
          <a:xfrm>
            <a:off x="838200" y="3818374"/>
            <a:ext cx="3896362" cy="228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Content Placeholder 2">
            <a:extLst>
              <a:ext uri="{FF2B5EF4-FFF2-40B4-BE49-F238E27FC236}">
                <a16:creationId xmlns:a16="http://schemas.microsoft.com/office/drawing/2014/main" id="{353D9510-AD0D-4198-3DC7-047C09188E32}"/>
              </a:ext>
            </a:extLst>
          </p:cNvPr>
          <p:cNvSpPr>
            <a:spLocks noGrp="1"/>
          </p:cNvSpPr>
          <p:nvPr>
            <p:ph idx="1"/>
          </p:nvPr>
        </p:nvSpPr>
        <p:spPr>
          <a:xfrm>
            <a:off x="5029200" y="1871256"/>
            <a:ext cx="6324600" cy="423136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5F23BA74-F4A0-690E-30DC-BB3C792BF6F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32608" y="6207148"/>
            <a:ext cx="764969" cy="549951"/>
          </a:xfrm>
          <a:prstGeom prst="rect">
            <a:avLst/>
          </a:prstGeom>
        </p:spPr>
      </p:pic>
      <p:sp>
        <p:nvSpPr>
          <p:cNvPr id="7" name="Slide Number Placeholder 6">
            <a:extLst>
              <a:ext uri="{FF2B5EF4-FFF2-40B4-BE49-F238E27FC236}">
                <a16:creationId xmlns:a16="http://schemas.microsoft.com/office/drawing/2014/main" id="{ED26FE78-3CBD-D2C4-EA77-C45567142DCF}"/>
              </a:ext>
            </a:extLst>
          </p:cNvPr>
          <p:cNvSpPr>
            <a:spLocks noGrp="1"/>
          </p:cNvSpPr>
          <p:nvPr>
            <p:ph type="sldNum" sz="quarter" idx="12"/>
          </p:nvPr>
        </p:nvSpPr>
        <p:spPr/>
        <p:txBody>
          <a:bodyPr/>
          <a:lstStyle/>
          <a:p>
            <a:fld id="{47ADB458-BF8D-40BA-BAEB-49BC1FB66E9A}" type="slidenum">
              <a:rPr lang="en-US" smtClean="0"/>
              <a:t>‹#›</a:t>
            </a:fld>
            <a:endParaRPr lang="en-US"/>
          </a:p>
        </p:txBody>
      </p:sp>
    </p:spTree>
    <p:extLst>
      <p:ext uri="{BB962C8B-B14F-4D97-AF65-F5344CB8AC3E}">
        <p14:creationId xmlns:p14="http://schemas.microsoft.com/office/powerpoint/2010/main" val="20678308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 Pictures 1 Text_2_Dark Green">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F64AAED-EA69-9F90-8119-2ED532E8C14A}"/>
              </a:ext>
            </a:extLst>
          </p:cNvPr>
          <p:cNvSpPr>
            <a:spLocks noGrp="1"/>
          </p:cNvSpPr>
          <p:nvPr>
            <p:ph type="title"/>
          </p:nvPr>
        </p:nvSpPr>
        <p:spPr>
          <a:xfrm>
            <a:off x="838200" y="249511"/>
            <a:ext cx="10515600" cy="1325563"/>
          </a:xfrm>
        </p:spPr>
        <p:txBody>
          <a:bodyPr/>
          <a:lstStyle>
            <a:lvl1pPr>
              <a:defRPr>
                <a:solidFill>
                  <a:schemeClr val="tx1"/>
                </a:solidFill>
              </a:defRPr>
            </a:lvl1pPr>
          </a:lstStyle>
          <a:p>
            <a:r>
              <a:rPr lang="en-US"/>
              <a:t>Click to edit Master title style</a:t>
            </a:r>
          </a:p>
        </p:txBody>
      </p:sp>
      <p:sp>
        <p:nvSpPr>
          <p:cNvPr id="9" name="Picture Placeholder 2">
            <a:extLst>
              <a:ext uri="{FF2B5EF4-FFF2-40B4-BE49-F238E27FC236}">
                <a16:creationId xmlns:a16="http://schemas.microsoft.com/office/drawing/2014/main" id="{E884D1E1-D4AB-B0D1-F6EB-D7E6155030A7}"/>
              </a:ext>
            </a:extLst>
          </p:cNvPr>
          <p:cNvSpPr>
            <a:spLocks noGrp="1"/>
          </p:cNvSpPr>
          <p:nvPr>
            <p:ph type="pic" idx="13"/>
          </p:nvPr>
        </p:nvSpPr>
        <p:spPr>
          <a:xfrm>
            <a:off x="838200" y="1860642"/>
            <a:ext cx="3896362" cy="1672164"/>
          </a:xfr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Picture Placeholder 2">
            <a:extLst>
              <a:ext uri="{FF2B5EF4-FFF2-40B4-BE49-F238E27FC236}">
                <a16:creationId xmlns:a16="http://schemas.microsoft.com/office/drawing/2014/main" id="{96910B0D-E7EB-1D69-6243-11187341E6F3}"/>
              </a:ext>
            </a:extLst>
          </p:cNvPr>
          <p:cNvSpPr>
            <a:spLocks noGrp="1"/>
          </p:cNvSpPr>
          <p:nvPr>
            <p:ph type="pic" idx="14"/>
          </p:nvPr>
        </p:nvSpPr>
        <p:spPr>
          <a:xfrm>
            <a:off x="838200" y="3818374"/>
            <a:ext cx="3896362" cy="2284250"/>
          </a:xfr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Content Placeholder 2">
            <a:extLst>
              <a:ext uri="{FF2B5EF4-FFF2-40B4-BE49-F238E27FC236}">
                <a16:creationId xmlns:a16="http://schemas.microsoft.com/office/drawing/2014/main" id="{353D9510-AD0D-4198-3DC7-047C09188E32}"/>
              </a:ext>
            </a:extLst>
          </p:cNvPr>
          <p:cNvSpPr>
            <a:spLocks noGrp="1"/>
          </p:cNvSpPr>
          <p:nvPr>
            <p:ph idx="1"/>
          </p:nvPr>
        </p:nvSpPr>
        <p:spPr>
          <a:xfrm>
            <a:off x="5029200" y="1871256"/>
            <a:ext cx="6324600" cy="4231368"/>
          </a:xfr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5F23BA74-F4A0-690E-30DC-BB3C792BF6F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32608" y="6207148"/>
            <a:ext cx="764969" cy="549951"/>
          </a:xfrm>
          <a:prstGeom prst="rect">
            <a:avLst/>
          </a:prstGeom>
        </p:spPr>
      </p:pic>
      <p:sp>
        <p:nvSpPr>
          <p:cNvPr id="7" name="Slide Number Placeholder 6">
            <a:extLst>
              <a:ext uri="{FF2B5EF4-FFF2-40B4-BE49-F238E27FC236}">
                <a16:creationId xmlns:a16="http://schemas.microsoft.com/office/drawing/2014/main" id="{ED26FE78-3CBD-D2C4-EA77-C45567142DCF}"/>
              </a:ext>
            </a:extLst>
          </p:cNvPr>
          <p:cNvSpPr>
            <a:spLocks noGrp="1"/>
          </p:cNvSpPr>
          <p:nvPr>
            <p:ph type="sldNum" sz="quarter" idx="12"/>
          </p:nvPr>
        </p:nvSpPr>
        <p:spPr/>
        <p:txBody>
          <a:bodyPr/>
          <a:lstStyle/>
          <a:p>
            <a:fld id="{47ADB458-BF8D-40BA-BAEB-49BC1FB66E9A}" type="slidenum">
              <a:rPr lang="en-US" smtClean="0"/>
              <a:t>‹#›</a:t>
            </a:fld>
            <a:endParaRPr lang="en-US"/>
          </a:p>
        </p:txBody>
      </p:sp>
    </p:spTree>
    <p:extLst>
      <p:ext uri="{BB962C8B-B14F-4D97-AF65-F5344CB8AC3E}">
        <p14:creationId xmlns:p14="http://schemas.microsoft.com/office/powerpoint/2010/main" val="8955963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 Pictures 1 Text_2_Brown">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F64AAED-EA69-9F90-8119-2ED532E8C14A}"/>
              </a:ext>
            </a:extLst>
          </p:cNvPr>
          <p:cNvSpPr>
            <a:spLocks noGrp="1"/>
          </p:cNvSpPr>
          <p:nvPr>
            <p:ph type="title"/>
          </p:nvPr>
        </p:nvSpPr>
        <p:spPr>
          <a:xfrm>
            <a:off x="838200" y="249511"/>
            <a:ext cx="10515600" cy="1325563"/>
          </a:xfrm>
        </p:spPr>
        <p:txBody>
          <a:bodyPr/>
          <a:lstStyle>
            <a:lvl1pPr>
              <a:defRPr>
                <a:solidFill>
                  <a:schemeClr val="accent4">
                    <a:lumMod val="50000"/>
                  </a:schemeClr>
                </a:solidFill>
              </a:defRPr>
            </a:lvl1pPr>
          </a:lstStyle>
          <a:p>
            <a:r>
              <a:rPr lang="en-US"/>
              <a:t>Click to edit Master title style</a:t>
            </a:r>
          </a:p>
        </p:txBody>
      </p:sp>
      <p:sp>
        <p:nvSpPr>
          <p:cNvPr id="9" name="Picture Placeholder 2">
            <a:extLst>
              <a:ext uri="{FF2B5EF4-FFF2-40B4-BE49-F238E27FC236}">
                <a16:creationId xmlns:a16="http://schemas.microsoft.com/office/drawing/2014/main" id="{E884D1E1-D4AB-B0D1-F6EB-D7E6155030A7}"/>
              </a:ext>
            </a:extLst>
          </p:cNvPr>
          <p:cNvSpPr>
            <a:spLocks noGrp="1"/>
          </p:cNvSpPr>
          <p:nvPr>
            <p:ph type="pic" idx="13"/>
          </p:nvPr>
        </p:nvSpPr>
        <p:spPr>
          <a:xfrm>
            <a:off x="838200" y="1860642"/>
            <a:ext cx="3896362" cy="1672164"/>
          </a:xfrm>
        </p:spPr>
        <p:txBody>
          <a:bodyPr/>
          <a:lstStyle>
            <a:lvl1pPr marL="0" indent="0">
              <a:buNone/>
              <a:defRPr sz="3200">
                <a:solidFill>
                  <a:schemeClr val="accent4">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Picture Placeholder 2">
            <a:extLst>
              <a:ext uri="{FF2B5EF4-FFF2-40B4-BE49-F238E27FC236}">
                <a16:creationId xmlns:a16="http://schemas.microsoft.com/office/drawing/2014/main" id="{96910B0D-E7EB-1D69-6243-11187341E6F3}"/>
              </a:ext>
            </a:extLst>
          </p:cNvPr>
          <p:cNvSpPr>
            <a:spLocks noGrp="1"/>
          </p:cNvSpPr>
          <p:nvPr>
            <p:ph type="pic" idx="14"/>
          </p:nvPr>
        </p:nvSpPr>
        <p:spPr>
          <a:xfrm>
            <a:off x="838200" y="3818374"/>
            <a:ext cx="3896362" cy="2284250"/>
          </a:xfrm>
        </p:spPr>
        <p:txBody>
          <a:bodyPr/>
          <a:lstStyle>
            <a:lvl1pPr marL="0" indent="0">
              <a:buNone/>
              <a:defRPr sz="3200">
                <a:solidFill>
                  <a:schemeClr val="accent4">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Content Placeholder 2">
            <a:extLst>
              <a:ext uri="{FF2B5EF4-FFF2-40B4-BE49-F238E27FC236}">
                <a16:creationId xmlns:a16="http://schemas.microsoft.com/office/drawing/2014/main" id="{353D9510-AD0D-4198-3DC7-047C09188E32}"/>
              </a:ext>
            </a:extLst>
          </p:cNvPr>
          <p:cNvSpPr>
            <a:spLocks noGrp="1"/>
          </p:cNvSpPr>
          <p:nvPr>
            <p:ph idx="1"/>
          </p:nvPr>
        </p:nvSpPr>
        <p:spPr>
          <a:xfrm>
            <a:off x="5029200" y="1871256"/>
            <a:ext cx="6324600" cy="4231368"/>
          </a:xfrm>
        </p:spPr>
        <p:txBody>
          <a:bodyPr/>
          <a:lstStyle>
            <a:lvl1pPr>
              <a:defRPr sz="3200">
                <a:solidFill>
                  <a:schemeClr val="accent4">
                    <a:lumMod val="50000"/>
                  </a:schemeClr>
                </a:solidFill>
              </a:defRPr>
            </a:lvl1pPr>
            <a:lvl2pPr>
              <a:defRPr sz="2800">
                <a:solidFill>
                  <a:schemeClr val="accent4">
                    <a:lumMod val="50000"/>
                  </a:schemeClr>
                </a:solidFill>
              </a:defRPr>
            </a:lvl2pPr>
            <a:lvl3pPr>
              <a:defRPr sz="2400">
                <a:solidFill>
                  <a:schemeClr val="accent4">
                    <a:lumMod val="50000"/>
                  </a:schemeClr>
                </a:solidFill>
              </a:defRPr>
            </a:lvl3pPr>
            <a:lvl4pPr>
              <a:defRPr sz="2000">
                <a:solidFill>
                  <a:schemeClr val="accent4">
                    <a:lumMod val="50000"/>
                  </a:schemeClr>
                </a:solidFill>
              </a:defRPr>
            </a:lvl4pPr>
            <a:lvl5pPr>
              <a:defRPr sz="2000">
                <a:solidFill>
                  <a:schemeClr val="accent4">
                    <a:lumMod val="50000"/>
                  </a:schemeClr>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5F23BA74-F4A0-690E-30DC-BB3C792BF6F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32608" y="6207148"/>
            <a:ext cx="764969" cy="549951"/>
          </a:xfrm>
          <a:prstGeom prst="rect">
            <a:avLst/>
          </a:prstGeom>
        </p:spPr>
      </p:pic>
      <p:sp>
        <p:nvSpPr>
          <p:cNvPr id="7" name="Slide Number Placeholder 6">
            <a:extLst>
              <a:ext uri="{FF2B5EF4-FFF2-40B4-BE49-F238E27FC236}">
                <a16:creationId xmlns:a16="http://schemas.microsoft.com/office/drawing/2014/main" id="{ED26FE78-3CBD-D2C4-EA77-C45567142DCF}"/>
              </a:ext>
            </a:extLst>
          </p:cNvPr>
          <p:cNvSpPr>
            <a:spLocks noGrp="1"/>
          </p:cNvSpPr>
          <p:nvPr>
            <p:ph type="sldNum" sz="quarter" idx="12"/>
          </p:nvPr>
        </p:nvSpPr>
        <p:spPr/>
        <p:txBody>
          <a:bodyPr/>
          <a:lstStyle/>
          <a:p>
            <a:fld id="{47ADB458-BF8D-40BA-BAEB-49BC1FB66E9A}" type="slidenum">
              <a:rPr lang="en-US" smtClean="0"/>
              <a:t>‹#›</a:t>
            </a:fld>
            <a:endParaRPr lang="en-US"/>
          </a:p>
        </p:txBody>
      </p:sp>
    </p:spTree>
    <p:extLst>
      <p:ext uri="{BB962C8B-B14F-4D97-AF65-F5344CB8AC3E}">
        <p14:creationId xmlns:p14="http://schemas.microsoft.com/office/powerpoint/2010/main" val="3611454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_Light GR BG">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E2AEF-105E-E36C-B590-562662F1331A}"/>
              </a:ext>
            </a:extLst>
          </p:cNvPr>
          <p:cNvSpPr>
            <a:spLocks noGrp="1"/>
          </p:cNvSpPr>
          <p:nvPr>
            <p:ph type="ctrTitle"/>
          </p:nvPr>
        </p:nvSpPr>
        <p:spPr>
          <a:xfrm>
            <a:off x="1524000" y="1122363"/>
            <a:ext cx="9144000" cy="2387600"/>
          </a:xfrm>
        </p:spPr>
        <p:txBody>
          <a:bodyPr anchor="b"/>
          <a:lstStyle>
            <a:lvl1pPr algn="ctr">
              <a:defRPr sz="6000">
                <a:solidFill>
                  <a:schemeClr val="tx1"/>
                </a:solidFill>
                <a:latin typeface="Source Sans Pro" panose="020B0503030403020204" pitchFamily="34" charset="0"/>
                <a:ea typeface="Source Sans Pro" panose="020B0503030403020204" pitchFamily="34" charset="0"/>
                <a:cs typeface="Aharoni" panose="02010803020104030203" pitchFamily="2" charset="-79"/>
              </a:defRPr>
            </a:lvl1pPr>
          </a:lstStyle>
          <a:p>
            <a:r>
              <a:rPr lang="en-US"/>
              <a:t>Click to edit Master title style</a:t>
            </a:r>
          </a:p>
        </p:txBody>
      </p:sp>
      <p:sp>
        <p:nvSpPr>
          <p:cNvPr id="3" name="Subtitle 2">
            <a:extLst>
              <a:ext uri="{FF2B5EF4-FFF2-40B4-BE49-F238E27FC236}">
                <a16:creationId xmlns:a16="http://schemas.microsoft.com/office/drawing/2014/main" id="{DE92446F-BA24-38E0-3D74-5444A486A0D0}"/>
              </a:ext>
            </a:extLst>
          </p:cNvPr>
          <p:cNvSpPr>
            <a:spLocks noGrp="1"/>
          </p:cNvSpPr>
          <p:nvPr>
            <p:ph type="subTitle" idx="1"/>
          </p:nvPr>
        </p:nvSpPr>
        <p:spPr>
          <a:xfrm>
            <a:off x="1524000" y="3602038"/>
            <a:ext cx="9144000" cy="1655762"/>
          </a:xfrm>
        </p:spPr>
        <p:txBody>
          <a:bodyPr/>
          <a:lstStyle>
            <a:lvl1pPr marL="0" indent="0" algn="ctr">
              <a:buNone/>
              <a:defRPr sz="2400">
                <a:solidFill>
                  <a:schemeClr val="tx1"/>
                </a:solidFill>
                <a:latin typeface="+mn-lt"/>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BD63DF2-C1ED-4707-51C5-F12C46AF3147}"/>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4031" y="6207148"/>
            <a:ext cx="762123" cy="549951"/>
          </a:xfrm>
          <a:prstGeom prst="rect">
            <a:avLst/>
          </a:prstGeom>
        </p:spPr>
      </p:pic>
      <p:sp>
        <p:nvSpPr>
          <p:cNvPr id="6" name="Slide Number Placeholder 5">
            <a:extLst>
              <a:ext uri="{FF2B5EF4-FFF2-40B4-BE49-F238E27FC236}">
                <a16:creationId xmlns:a16="http://schemas.microsoft.com/office/drawing/2014/main" id="{EA135090-C8FB-92ED-0E7C-BBF790C1A5E8}"/>
              </a:ext>
            </a:extLst>
          </p:cNvPr>
          <p:cNvSpPr>
            <a:spLocks noGrp="1"/>
          </p:cNvSpPr>
          <p:nvPr>
            <p:ph type="sldNum" sz="quarter" idx="12"/>
          </p:nvPr>
        </p:nvSpPr>
        <p:spPr>
          <a:xfrm>
            <a:off x="8582025" y="6353173"/>
            <a:ext cx="2743200" cy="365125"/>
          </a:xfrm>
        </p:spPr>
        <p:txBody>
          <a:bodyPr/>
          <a:lstStyle/>
          <a:p>
            <a:fld id="{47ADB458-BF8D-40BA-BAEB-49BC1FB66E9A}" type="slidenum">
              <a:rPr lang="en-US" smtClean="0"/>
              <a:t>‹#›</a:t>
            </a:fld>
            <a:endParaRPr lang="en-US"/>
          </a:p>
        </p:txBody>
      </p:sp>
    </p:spTree>
    <p:extLst>
      <p:ext uri="{BB962C8B-B14F-4D97-AF65-F5344CB8AC3E}">
        <p14:creationId xmlns:p14="http://schemas.microsoft.com/office/powerpoint/2010/main" val="38983119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_Picture_Large Text_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F3B92-F698-A5A1-2740-BD53F143CF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0D92E5-5582-BC04-D52D-8D5C8B942532}"/>
              </a:ext>
            </a:extLst>
          </p:cNvPr>
          <p:cNvSpPr>
            <a:spLocks noGrp="1"/>
          </p:cNvSpPr>
          <p:nvPr>
            <p:ph type="pic" idx="1"/>
          </p:nvPr>
        </p:nvSpPr>
        <p:spPr>
          <a:xfrm>
            <a:off x="839788" y="2057400"/>
            <a:ext cx="3932237" cy="392684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CE719D4-7776-68B7-01F8-0D71577EB8F3}"/>
              </a:ext>
            </a:extLst>
          </p:cNvPr>
          <p:cNvSpPr>
            <a:spLocks noGrp="1"/>
          </p:cNvSpPr>
          <p:nvPr>
            <p:ph type="body" sz="half" idx="2"/>
          </p:nvPr>
        </p:nvSpPr>
        <p:spPr>
          <a:xfrm>
            <a:off x="4944428" y="457200"/>
            <a:ext cx="6688772" cy="5527040"/>
          </a:xfrm>
        </p:spPr>
        <p:txBody>
          <a:bodyPr/>
          <a:lstStyle>
            <a:lvl1pPr marL="0" indent="0">
              <a:buNone/>
              <a:defRPr sz="2400"/>
            </a:lvl1pPr>
            <a:lvl2pPr marL="457200" indent="0">
              <a:buNone/>
              <a:defRPr sz="2400"/>
            </a:lvl2pPr>
            <a:lvl3pPr marL="914400" indent="0">
              <a:buNone/>
              <a:defRPr sz="2400"/>
            </a:lvl3pPr>
            <a:lvl4pPr marL="1371600" indent="0">
              <a:buNone/>
              <a:defRPr sz="2400"/>
            </a:lvl4pPr>
            <a:lvl5pPr marL="1828800" indent="0">
              <a:buNone/>
              <a:defRPr sz="24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C669D822-9E5C-DF5E-172B-9E86B9BBFA6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32608" y="6207148"/>
            <a:ext cx="764969" cy="549951"/>
          </a:xfrm>
          <a:prstGeom prst="rect">
            <a:avLst/>
          </a:prstGeom>
        </p:spPr>
      </p:pic>
      <p:sp>
        <p:nvSpPr>
          <p:cNvPr id="6" name="Slide Number Placeholder 6">
            <a:extLst>
              <a:ext uri="{FF2B5EF4-FFF2-40B4-BE49-F238E27FC236}">
                <a16:creationId xmlns:a16="http://schemas.microsoft.com/office/drawing/2014/main" id="{055250A5-9CBA-5A84-0A83-6158C96A1262}"/>
              </a:ext>
            </a:extLst>
          </p:cNvPr>
          <p:cNvSpPr>
            <a:spLocks noGrp="1"/>
          </p:cNvSpPr>
          <p:nvPr>
            <p:ph type="sldNum" sz="quarter" idx="12"/>
          </p:nvPr>
        </p:nvSpPr>
        <p:spPr>
          <a:xfrm>
            <a:off x="8610600" y="6356350"/>
            <a:ext cx="2743200" cy="365125"/>
          </a:xfrm>
        </p:spPr>
        <p:txBody>
          <a:bodyPr/>
          <a:lstStyle/>
          <a:p>
            <a:fld id="{47ADB458-BF8D-40BA-BAEB-49BC1FB66E9A}" type="slidenum">
              <a:rPr lang="en-US" smtClean="0"/>
              <a:t>‹#›</a:t>
            </a:fld>
            <a:endParaRPr lang="en-US"/>
          </a:p>
        </p:txBody>
      </p:sp>
    </p:spTree>
    <p:extLst>
      <p:ext uri="{BB962C8B-B14F-4D97-AF65-F5344CB8AC3E}">
        <p14:creationId xmlns:p14="http://schemas.microsoft.com/office/powerpoint/2010/main" val="40282945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_Picture_Large Text_Dark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F3B92-F698-A5A1-2740-BD53F143CFF3}"/>
              </a:ext>
            </a:extLst>
          </p:cNvPr>
          <p:cNvSpPr>
            <a:spLocks noGrp="1"/>
          </p:cNvSpPr>
          <p:nvPr>
            <p:ph type="title"/>
          </p:nvPr>
        </p:nvSpPr>
        <p:spPr>
          <a:xfrm>
            <a:off x="839788" y="457200"/>
            <a:ext cx="3932237" cy="1600200"/>
          </a:xfrm>
        </p:spPr>
        <p:txBody>
          <a:bodyPr anchor="b"/>
          <a:lstStyle>
            <a:lvl1pPr>
              <a:defRPr sz="3200">
                <a:solidFill>
                  <a:schemeClr val="tx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030D92E5-5582-BC04-D52D-8D5C8B942532}"/>
              </a:ext>
            </a:extLst>
          </p:cNvPr>
          <p:cNvSpPr>
            <a:spLocks noGrp="1"/>
          </p:cNvSpPr>
          <p:nvPr>
            <p:ph type="pic" idx="1"/>
          </p:nvPr>
        </p:nvSpPr>
        <p:spPr>
          <a:xfrm>
            <a:off x="839788" y="2057400"/>
            <a:ext cx="3932237" cy="3926840"/>
          </a:xfr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CE719D4-7776-68B7-01F8-0D71577EB8F3}"/>
              </a:ext>
            </a:extLst>
          </p:cNvPr>
          <p:cNvSpPr>
            <a:spLocks noGrp="1"/>
          </p:cNvSpPr>
          <p:nvPr>
            <p:ph type="body" sz="half" idx="2"/>
          </p:nvPr>
        </p:nvSpPr>
        <p:spPr>
          <a:xfrm>
            <a:off x="4944428" y="457200"/>
            <a:ext cx="6688772" cy="5527040"/>
          </a:xfrm>
        </p:spPr>
        <p:txBody>
          <a:bodyPr/>
          <a:lstStyle>
            <a:lvl1pPr marL="0" indent="0">
              <a:buNone/>
              <a:defRPr sz="2400">
                <a:solidFill>
                  <a:schemeClr val="tx1"/>
                </a:solidFill>
              </a:defRPr>
            </a:lvl1pPr>
            <a:lvl2pPr marL="457200" indent="0">
              <a:buNone/>
              <a:defRPr sz="2400">
                <a:solidFill>
                  <a:schemeClr val="tx1"/>
                </a:solidFill>
              </a:defRPr>
            </a:lvl2pPr>
            <a:lvl3pPr marL="914400" indent="0">
              <a:buNone/>
              <a:defRPr sz="2400">
                <a:solidFill>
                  <a:schemeClr val="tx1"/>
                </a:solidFill>
              </a:defRPr>
            </a:lvl3pPr>
            <a:lvl4pPr marL="1371600" indent="0">
              <a:buNone/>
              <a:defRPr sz="2400">
                <a:solidFill>
                  <a:schemeClr val="tx1"/>
                </a:solidFill>
              </a:defRPr>
            </a:lvl4pPr>
            <a:lvl5pPr marL="1828800" indent="0">
              <a:buNone/>
              <a:defRPr sz="2400">
                <a:solidFill>
                  <a:schemeClr val="tx1"/>
                </a:solidFill>
              </a:defRPr>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C669D822-9E5C-DF5E-172B-9E86B9BBFA6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32608" y="6207148"/>
            <a:ext cx="764969" cy="549951"/>
          </a:xfrm>
          <a:prstGeom prst="rect">
            <a:avLst/>
          </a:prstGeom>
        </p:spPr>
      </p:pic>
      <p:sp>
        <p:nvSpPr>
          <p:cNvPr id="6" name="Slide Number Placeholder 6">
            <a:extLst>
              <a:ext uri="{FF2B5EF4-FFF2-40B4-BE49-F238E27FC236}">
                <a16:creationId xmlns:a16="http://schemas.microsoft.com/office/drawing/2014/main" id="{055250A5-9CBA-5A84-0A83-6158C96A1262}"/>
              </a:ext>
            </a:extLst>
          </p:cNvPr>
          <p:cNvSpPr>
            <a:spLocks noGrp="1"/>
          </p:cNvSpPr>
          <p:nvPr>
            <p:ph type="sldNum" sz="quarter" idx="12"/>
          </p:nvPr>
        </p:nvSpPr>
        <p:spPr>
          <a:xfrm>
            <a:off x="8610600" y="6356350"/>
            <a:ext cx="2743200" cy="365125"/>
          </a:xfrm>
        </p:spPr>
        <p:txBody>
          <a:bodyPr/>
          <a:lstStyle/>
          <a:p>
            <a:fld id="{47ADB458-BF8D-40BA-BAEB-49BC1FB66E9A}" type="slidenum">
              <a:rPr lang="en-US" smtClean="0"/>
              <a:t>‹#›</a:t>
            </a:fld>
            <a:endParaRPr lang="en-US"/>
          </a:p>
        </p:txBody>
      </p:sp>
    </p:spTree>
    <p:extLst>
      <p:ext uri="{BB962C8B-B14F-4D97-AF65-F5344CB8AC3E}">
        <p14:creationId xmlns:p14="http://schemas.microsoft.com/office/powerpoint/2010/main" val="39372412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_Picture_Large Text_Brow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F3B92-F698-A5A1-2740-BD53F143CFF3}"/>
              </a:ext>
            </a:extLst>
          </p:cNvPr>
          <p:cNvSpPr>
            <a:spLocks noGrp="1"/>
          </p:cNvSpPr>
          <p:nvPr>
            <p:ph type="title"/>
          </p:nvPr>
        </p:nvSpPr>
        <p:spPr>
          <a:xfrm>
            <a:off x="839788" y="457200"/>
            <a:ext cx="3932237" cy="1600200"/>
          </a:xfrm>
        </p:spPr>
        <p:txBody>
          <a:bodyPr anchor="b"/>
          <a:lstStyle>
            <a:lvl1pPr>
              <a:defRPr sz="3200">
                <a:solidFill>
                  <a:schemeClr val="accent4">
                    <a:lumMod val="50000"/>
                  </a:schemeClr>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030D92E5-5582-BC04-D52D-8D5C8B942532}"/>
              </a:ext>
            </a:extLst>
          </p:cNvPr>
          <p:cNvSpPr>
            <a:spLocks noGrp="1"/>
          </p:cNvSpPr>
          <p:nvPr>
            <p:ph type="pic" idx="1"/>
          </p:nvPr>
        </p:nvSpPr>
        <p:spPr>
          <a:xfrm>
            <a:off x="839788" y="2057400"/>
            <a:ext cx="3932237" cy="3926840"/>
          </a:xfrm>
        </p:spPr>
        <p:txBody>
          <a:bodyPr/>
          <a:lstStyle>
            <a:lvl1pPr marL="0" indent="0">
              <a:buNone/>
              <a:defRPr sz="3200">
                <a:solidFill>
                  <a:schemeClr val="accent4">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CE719D4-7776-68B7-01F8-0D71577EB8F3}"/>
              </a:ext>
            </a:extLst>
          </p:cNvPr>
          <p:cNvSpPr>
            <a:spLocks noGrp="1"/>
          </p:cNvSpPr>
          <p:nvPr>
            <p:ph type="body" sz="half" idx="2"/>
          </p:nvPr>
        </p:nvSpPr>
        <p:spPr>
          <a:xfrm>
            <a:off x="4944428" y="457200"/>
            <a:ext cx="6688772" cy="5527040"/>
          </a:xfrm>
        </p:spPr>
        <p:txBody>
          <a:bodyPr/>
          <a:lstStyle>
            <a:lvl1pPr marL="0" indent="0">
              <a:buNone/>
              <a:defRPr sz="2400">
                <a:solidFill>
                  <a:schemeClr val="accent4">
                    <a:lumMod val="50000"/>
                  </a:schemeClr>
                </a:solidFill>
              </a:defRPr>
            </a:lvl1pPr>
            <a:lvl2pPr marL="457200" indent="0">
              <a:buNone/>
              <a:defRPr sz="2400">
                <a:solidFill>
                  <a:schemeClr val="accent4">
                    <a:lumMod val="50000"/>
                  </a:schemeClr>
                </a:solidFill>
              </a:defRPr>
            </a:lvl2pPr>
            <a:lvl3pPr marL="914400" indent="0">
              <a:buNone/>
              <a:defRPr sz="2400">
                <a:solidFill>
                  <a:schemeClr val="accent4">
                    <a:lumMod val="50000"/>
                  </a:schemeClr>
                </a:solidFill>
              </a:defRPr>
            </a:lvl3pPr>
            <a:lvl4pPr marL="1371600" indent="0">
              <a:buNone/>
              <a:defRPr sz="2400">
                <a:solidFill>
                  <a:schemeClr val="accent4">
                    <a:lumMod val="50000"/>
                  </a:schemeClr>
                </a:solidFill>
              </a:defRPr>
            </a:lvl4pPr>
            <a:lvl5pPr marL="1828800" indent="0">
              <a:buNone/>
              <a:defRPr sz="2400">
                <a:solidFill>
                  <a:schemeClr val="accent4">
                    <a:lumMod val="50000"/>
                  </a:schemeClr>
                </a:solidFill>
              </a:defRPr>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C669D822-9E5C-DF5E-172B-9E86B9BBFA6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32608" y="6207148"/>
            <a:ext cx="764969" cy="549951"/>
          </a:xfrm>
          <a:prstGeom prst="rect">
            <a:avLst/>
          </a:prstGeom>
        </p:spPr>
      </p:pic>
      <p:sp>
        <p:nvSpPr>
          <p:cNvPr id="6" name="Slide Number Placeholder 6">
            <a:extLst>
              <a:ext uri="{FF2B5EF4-FFF2-40B4-BE49-F238E27FC236}">
                <a16:creationId xmlns:a16="http://schemas.microsoft.com/office/drawing/2014/main" id="{055250A5-9CBA-5A84-0A83-6158C96A1262}"/>
              </a:ext>
            </a:extLst>
          </p:cNvPr>
          <p:cNvSpPr>
            <a:spLocks noGrp="1"/>
          </p:cNvSpPr>
          <p:nvPr>
            <p:ph type="sldNum" sz="quarter" idx="12"/>
          </p:nvPr>
        </p:nvSpPr>
        <p:spPr>
          <a:xfrm>
            <a:off x="8610600" y="6356350"/>
            <a:ext cx="2743200" cy="365125"/>
          </a:xfrm>
        </p:spPr>
        <p:txBody>
          <a:bodyPr/>
          <a:lstStyle/>
          <a:p>
            <a:fld id="{47ADB458-BF8D-40BA-BAEB-49BC1FB66E9A}" type="slidenum">
              <a:rPr lang="en-US" smtClean="0"/>
              <a:t>‹#›</a:t>
            </a:fld>
            <a:endParaRPr lang="en-US"/>
          </a:p>
        </p:txBody>
      </p:sp>
    </p:spTree>
    <p:extLst>
      <p:ext uri="{BB962C8B-B14F-4D97-AF65-F5344CB8AC3E}">
        <p14:creationId xmlns:p14="http://schemas.microsoft.com/office/powerpoint/2010/main" val="5650048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peakers List_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E1658-9E44-EDFF-BB58-C1B480C3A351}"/>
              </a:ext>
            </a:extLst>
          </p:cNvPr>
          <p:cNvSpPr>
            <a:spLocks noGrp="1"/>
          </p:cNvSpPr>
          <p:nvPr>
            <p:ph type="title"/>
          </p:nvPr>
        </p:nvSpPr>
        <p:spPr>
          <a:xfrm>
            <a:off x="1534160" y="382499"/>
            <a:ext cx="10038079" cy="806221"/>
          </a:xfrm>
        </p:spPr>
        <p:txBody>
          <a:bodyPr/>
          <a:lstStyle>
            <a:lvl1pPr algn="ctr">
              <a:defRPr/>
            </a:lvl1pPr>
          </a:lstStyle>
          <a:p>
            <a:r>
              <a:rPr lang="en-US"/>
              <a:t>Click to edit Master title style</a:t>
            </a:r>
          </a:p>
        </p:txBody>
      </p:sp>
      <p:sp>
        <p:nvSpPr>
          <p:cNvPr id="14" name="Picture Placeholder 2">
            <a:extLst>
              <a:ext uri="{FF2B5EF4-FFF2-40B4-BE49-F238E27FC236}">
                <a16:creationId xmlns:a16="http://schemas.microsoft.com/office/drawing/2014/main" id="{94CBD840-2164-DBB9-152C-94D5657F0608}"/>
              </a:ext>
            </a:extLst>
          </p:cNvPr>
          <p:cNvSpPr>
            <a:spLocks noGrp="1"/>
          </p:cNvSpPr>
          <p:nvPr>
            <p:ph type="pic" idx="15"/>
          </p:nvPr>
        </p:nvSpPr>
        <p:spPr>
          <a:xfrm>
            <a:off x="1534161" y="1413299"/>
            <a:ext cx="1777998" cy="162856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4" name="Text Placeholder 3">
            <a:extLst>
              <a:ext uri="{FF2B5EF4-FFF2-40B4-BE49-F238E27FC236}">
                <a16:creationId xmlns:a16="http://schemas.microsoft.com/office/drawing/2014/main" id="{B7BEB1A1-3F8D-3788-8E0F-6AE50D17B36A}"/>
              </a:ext>
            </a:extLst>
          </p:cNvPr>
          <p:cNvSpPr>
            <a:spLocks noGrp="1"/>
          </p:cNvSpPr>
          <p:nvPr>
            <p:ph type="body" sz="half" idx="2"/>
          </p:nvPr>
        </p:nvSpPr>
        <p:spPr>
          <a:xfrm>
            <a:off x="3312159" y="1423459"/>
            <a:ext cx="3048001" cy="1648882"/>
          </a:xfrm>
        </p:spPr>
        <p:txBody>
          <a:bodyPr/>
          <a:lstStyle>
            <a:lvl1pPr marL="0" indent="0">
              <a:buNone/>
              <a:defRPr sz="2400"/>
            </a:lvl1pPr>
            <a:lvl2pPr marL="457200" indent="0">
              <a:buNone/>
              <a:defRPr sz="2400"/>
            </a:lvl2pPr>
            <a:lvl3pPr marL="914400" indent="0">
              <a:buNone/>
              <a:defRPr sz="2400"/>
            </a:lvl3pPr>
            <a:lvl4pPr marL="1371600" indent="0">
              <a:buNone/>
              <a:defRPr sz="2400"/>
            </a:lvl4pPr>
            <a:lvl5pPr marL="1828800" indent="0">
              <a:buNone/>
              <a:defRPr sz="24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1"/>
            <a:r>
              <a:rPr lang="en-US"/>
              <a:t>Second level</a:t>
            </a:r>
          </a:p>
        </p:txBody>
      </p:sp>
      <p:sp>
        <p:nvSpPr>
          <p:cNvPr id="19" name="Picture Placeholder 2">
            <a:extLst>
              <a:ext uri="{FF2B5EF4-FFF2-40B4-BE49-F238E27FC236}">
                <a16:creationId xmlns:a16="http://schemas.microsoft.com/office/drawing/2014/main" id="{23D4E8BD-B16E-8AF1-EDF9-BC5432712DFE}"/>
              </a:ext>
            </a:extLst>
          </p:cNvPr>
          <p:cNvSpPr>
            <a:spLocks noGrp="1"/>
          </p:cNvSpPr>
          <p:nvPr>
            <p:ph type="pic" idx="16"/>
          </p:nvPr>
        </p:nvSpPr>
        <p:spPr>
          <a:xfrm>
            <a:off x="1534161" y="3072341"/>
            <a:ext cx="1777998" cy="162856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5" name="Text Placeholder 3">
            <a:extLst>
              <a:ext uri="{FF2B5EF4-FFF2-40B4-BE49-F238E27FC236}">
                <a16:creationId xmlns:a16="http://schemas.microsoft.com/office/drawing/2014/main" id="{2BE865C1-8A58-828C-1F96-E8F23F547EB9}"/>
              </a:ext>
            </a:extLst>
          </p:cNvPr>
          <p:cNvSpPr>
            <a:spLocks noGrp="1"/>
          </p:cNvSpPr>
          <p:nvPr>
            <p:ph type="body" sz="half" idx="21"/>
          </p:nvPr>
        </p:nvSpPr>
        <p:spPr>
          <a:xfrm>
            <a:off x="3312159" y="3082501"/>
            <a:ext cx="3048001" cy="1618402"/>
          </a:xfrm>
        </p:spPr>
        <p:txBody>
          <a:bodyPr/>
          <a:lstStyle>
            <a:lvl1pPr marL="0" indent="0">
              <a:buNone/>
              <a:defRPr sz="2400"/>
            </a:lvl1pPr>
            <a:lvl2pPr marL="457200" indent="0">
              <a:buNone/>
              <a:defRPr sz="2400"/>
            </a:lvl2pPr>
            <a:lvl3pPr marL="914400" indent="0">
              <a:buNone/>
              <a:defRPr sz="2400"/>
            </a:lvl3pPr>
            <a:lvl4pPr marL="1371600" indent="0">
              <a:buNone/>
              <a:defRPr sz="2400"/>
            </a:lvl4pPr>
            <a:lvl5pPr marL="1828800" indent="0">
              <a:buNone/>
              <a:defRPr sz="24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1"/>
            <a:r>
              <a:rPr lang="en-US"/>
              <a:t>Second level</a:t>
            </a:r>
          </a:p>
        </p:txBody>
      </p:sp>
      <p:sp>
        <p:nvSpPr>
          <p:cNvPr id="22" name="Picture Placeholder 2">
            <a:extLst>
              <a:ext uri="{FF2B5EF4-FFF2-40B4-BE49-F238E27FC236}">
                <a16:creationId xmlns:a16="http://schemas.microsoft.com/office/drawing/2014/main" id="{0F25E7B7-B8E0-1943-E6D0-B8263A667F58}"/>
              </a:ext>
            </a:extLst>
          </p:cNvPr>
          <p:cNvSpPr>
            <a:spLocks noGrp="1"/>
          </p:cNvSpPr>
          <p:nvPr>
            <p:ph type="pic" idx="19"/>
          </p:nvPr>
        </p:nvSpPr>
        <p:spPr>
          <a:xfrm>
            <a:off x="1534161" y="4750719"/>
            <a:ext cx="1777998" cy="162856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6" name="Text Placeholder 3">
            <a:extLst>
              <a:ext uri="{FF2B5EF4-FFF2-40B4-BE49-F238E27FC236}">
                <a16:creationId xmlns:a16="http://schemas.microsoft.com/office/drawing/2014/main" id="{37EADEDC-254D-5F8A-9982-8AC4CB60C238}"/>
              </a:ext>
            </a:extLst>
          </p:cNvPr>
          <p:cNvSpPr>
            <a:spLocks noGrp="1"/>
          </p:cNvSpPr>
          <p:nvPr>
            <p:ph type="body" sz="half" idx="22"/>
          </p:nvPr>
        </p:nvSpPr>
        <p:spPr>
          <a:xfrm>
            <a:off x="3312158" y="4700903"/>
            <a:ext cx="3048001" cy="1648882"/>
          </a:xfrm>
        </p:spPr>
        <p:txBody>
          <a:bodyPr/>
          <a:lstStyle>
            <a:lvl1pPr marL="0" indent="0">
              <a:buNone/>
              <a:defRPr sz="2400"/>
            </a:lvl1pPr>
            <a:lvl2pPr marL="457200" indent="0">
              <a:buNone/>
              <a:defRPr sz="2400"/>
            </a:lvl2pPr>
            <a:lvl3pPr marL="914400" indent="0">
              <a:buNone/>
              <a:defRPr sz="2400"/>
            </a:lvl3pPr>
            <a:lvl4pPr marL="1371600" indent="0">
              <a:buNone/>
              <a:defRPr sz="2400"/>
            </a:lvl4pPr>
            <a:lvl5pPr marL="1828800" indent="0">
              <a:buNone/>
              <a:defRPr sz="24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1"/>
            <a:r>
              <a:rPr lang="en-US"/>
              <a:t>Second level</a:t>
            </a:r>
          </a:p>
        </p:txBody>
      </p:sp>
      <p:sp>
        <p:nvSpPr>
          <p:cNvPr id="23" name="Picture Placeholder 2">
            <a:extLst>
              <a:ext uri="{FF2B5EF4-FFF2-40B4-BE49-F238E27FC236}">
                <a16:creationId xmlns:a16="http://schemas.microsoft.com/office/drawing/2014/main" id="{03FA9006-3193-B83B-186B-D8A7A3639ADF}"/>
              </a:ext>
            </a:extLst>
          </p:cNvPr>
          <p:cNvSpPr>
            <a:spLocks noGrp="1"/>
          </p:cNvSpPr>
          <p:nvPr>
            <p:ph type="pic" idx="20"/>
          </p:nvPr>
        </p:nvSpPr>
        <p:spPr>
          <a:xfrm>
            <a:off x="6746242" y="1423459"/>
            <a:ext cx="1777996" cy="162856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7" name="Text Placeholder 3">
            <a:extLst>
              <a:ext uri="{FF2B5EF4-FFF2-40B4-BE49-F238E27FC236}">
                <a16:creationId xmlns:a16="http://schemas.microsoft.com/office/drawing/2014/main" id="{9E066043-72F2-4D69-3787-718A86B44639}"/>
              </a:ext>
            </a:extLst>
          </p:cNvPr>
          <p:cNvSpPr>
            <a:spLocks noGrp="1"/>
          </p:cNvSpPr>
          <p:nvPr>
            <p:ph type="body" sz="half" idx="23"/>
          </p:nvPr>
        </p:nvSpPr>
        <p:spPr>
          <a:xfrm>
            <a:off x="8524239" y="1433619"/>
            <a:ext cx="3048001" cy="1648882"/>
          </a:xfrm>
        </p:spPr>
        <p:txBody>
          <a:bodyPr/>
          <a:lstStyle>
            <a:lvl1pPr marL="0" indent="0">
              <a:buNone/>
              <a:defRPr sz="2400"/>
            </a:lvl1pPr>
            <a:lvl2pPr marL="457200" indent="0">
              <a:buNone/>
              <a:defRPr sz="2400"/>
            </a:lvl2pPr>
            <a:lvl3pPr marL="914400" indent="0">
              <a:buNone/>
              <a:defRPr sz="2400"/>
            </a:lvl3pPr>
            <a:lvl4pPr marL="1371600" indent="0">
              <a:buNone/>
              <a:defRPr sz="2400"/>
            </a:lvl4pPr>
            <a:lvl5pPr marL="1828800" indent="0">
              <a:buNone/>
              <a:defRPr sz="24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1"/>
            <a:r>
              <a:rPr lang="en-US"/>
              <a:t>Second level</a:t>
            </a:r>
          </a:p>
        </p:txBody>
      </p:sp>
      <p:sp>
        <p:nvSpPr>
          <p:cNvPr id="20" name="Picture Placeholder 2">
            <a:extLst>
              <a:ext uri="{FF2B5EF4-FFF2-40B4-BE49-F238E27FC236}">
                <a16:creationId xmlns:a16="http://schemas.microsoft.com/office/drawing/2014/main" id="{D684017E-1DA4-C899-C077-D941C0CE79C9}"/>
              </a:ext>
            </a:extLst>
          </p:cNvPr>
          <p:cNvSpPr>
            <a:spLocks noGrp="1"/>
          </p:cNvSpPr>
          <p:nvPr>
            <p:ph type="pic" idx="17"/>
          </p:nvPr>
        </p:nvSpPr>
        <p:spPr>
          <a:xfrm>
            <a:off x="6746242" y="3082501"/>
            <a:ext cx="1777998" cy="162856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8" name="Text Placeholder 3">
            <a:extLst>
              <a:ext uri="{FF2B5EF4-FFF2-40B4-BE49-F238E27FC236}">
                <a16:creationId xmlns:a16="http://schemas.microsoft.com/office/drawing/2014/main" id="{537372DA-59A6-75BA-C90F-639B6031B158}"/>
              </a:ext>
            </a:extLst>
          </p:cNvPr>
          <p:cNvSpPr>
            <a:spLocks noGrp="1"/>
          </p:cNvSpPr>
          <p:nvPr>
            <p:ph type="body" sz="half" idx="24"/>
          </p:nvPr>
        </p:nvSpPr>
        <p:spPr>
          <a:xfrm>
            <a:off x="8524239" y="3072341"/>
            <a:ext cx="3048001" cy="1604293"/>
          </a:xfrm>
        </p:spPr>
        <p:txBody>
          <a:bodyPr/>
          <a:lstStyle>
            <a:lvl1pPr marL="0" indent="0">
              <a:buNone/>
              <a:defRPr sz="2400"/>
            </a:lvl1pPr>
            <a:lvl2pPr marL="457200" indent="0">
              <a:buNone/>
              <a:defRPr sz="2400"/>
            </a:lvl2pPr>
            <a:lvl3pPr marL="914400" indent="0">
              <a:buNone/>
              <a:defRPr sz="2400"/>
            </a:lvl3pPr>
            <a:lvl4pPr marL="1371600" indent="0">
              <a:buNone/>
              <a:defRPr sz="2400"/>
            </a:lvl4pPr>
            <a:lvl5pPr marL="1828800" indent="0">
              <a:buNone/>
              <a:defRPr sz="24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1"/>
            <a:r>
              <a:rPr lang="en-US"/>
              <a:t>Second level</a:t>
            </a:r>
          </a:p>
        </p:txBody>
      </p:sp>
      <p:sp>
        <p:nvSpPr>
          <p:cNvPr id="21" name="Picture Placeholder 2">
            <a:extLst>
              <a:ext uri="{FF2B5EF4-FFF2-40B4-BE49-F238E27FC236}">
                <a16:creationId xmlns:a16="http://schemas.microsoft.com/office/drawing/2014/main" id="{7D4F59DF-CC23-2017-9755-71E3168BAF0F}"/>
              </a:ext>
            </a:extLst>
          </p:cNvPr>
          <p:cNvSpPr>
            <a:spLocks noGrp="1"/>
          </p:cNvSpPr>
          <p:nvPr>
            <p:ph type="pic" idx="18"/>
          </p:nvPr>
        </p:nvSpPr>
        <p:spPr>
          <a:xfrm>
            <a:off x="6746241" y="4741543"/>
            <a:ext cx="1777998" cy="162856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9" name="Text Placeholder 3">
            <a:extLst>
              <a:ext uri="{FF2B5EF4-FFF2-40B4-BE49-F238E27FC236}">
                <a16:creationId xmlns:a16="http://schemas.microsoft.com/office/drawing/2014/main" id="{B9826490-6A7E-48A1-8683-6CF96C1E9FB2}"/>
              </a:ext>
            </a:extLst>
          </p:cNvPr>
          <p:cNvSpPr>
            <a:spLocks noGrp="1"/>
          </p:cNvSpPr>
          <p:nvPr>
            <p:ph type="body" sz="half" idx="25"/>
          </p:nvPr>
        </p:nvSpPr>
        <p:spPr>
          <a:xfrm>
            <a:off x="8524239" y="4721222"/>
            <a:ext cx="3048001" cy="1648883"/>
          </a:xfrm>
        </p:spPr>
        <p:txBody>
          <a:bodyPr/>
          <a:lstStyle>
            <a:lvl1pPr marL="0" indent="0">
              <a:buNone/>
              <a:defRPr sz="2400"/>
            </a:lvl1pPr>
            <a:lvl2pPr marL="457200" indent="0">
              <a:buNone/>
              <a:defRPr sz="2400"/>
            </a:lvl2pPr>
            <a:lvl3pPr marL="914400" indent="0">
              <a:buNone/>
              <a:defRPr sz="2400"/>
            </a:lvl3pPr>
            <a:lvl4pPr marL="1371600" indent="0">
              <a:buNone/>
              <a:defRPr sz="2400"/>
            </a:lvl4pPr>
            <a:lvl5pPr marL="1828800" indent="0">
              <a:buNone/>
              <a:defRPr sz="24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1"/>
            <a:r>
              <a:rPr lang="en-US"/>
              <a:t>Second level</a:t>
            </a:r>
          </a:p>
        </p:txBody>
      </p:sp>
      <p:pic>
        <p:nvPicPr>
          <p:cNvPr id="5" name="Picture 4">
            <a:extLst>
              <a:ext uri="{FF2B5EF4-FFF2-40B4-BE49-F238E27FC236}">
                <a16:creationId xmlns:a16="http://schemas.microsoft.com/office/drawing/2014/main" id="{B162D7BE-4E89-630F-E64F-08FE2556CC4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32608" y="6207148"/>
            <a:ext cx="764969" cy="549951"/>
          </a:xfrm>
          <a:prstGeom prst="rect">
            <a:avLst/>
          </a:prstGeom>
        </p:spPr>
      </p:pic>
      <p:sp>
        <p:nvSpPr>
          <p:cNvPr id="3" name="Slide Number Placeholder 2">
            <a:extLst>
              <a:ext uri="{FF2B5EF4-FFF2-40B4-BE49-F238E27FC236}">
                <a16:creationId xmlns:a16="http://schemas.microsoft.com/office/drawing/2014/main" id="{E9F03205-C5D6-C198-3B04-3ABC36F07B73}"/>
              </a:ext>
            </a:extLst>
          </p:cNvPr>
          <p:cNvSpPr>
            <a:spLocks noGrp="1"/>
          </p:cNvSpPr>
          <p:nvPr>
            <p:ph type="sldNum" sz="quarter" idx="10"/>
          </p:nvPr>
        </p:nvSpPr>
        <p:spPr>
          <a:xfrm>
            <a:off x="9108440" y="6398324"/>
            <a:ext cx="2743200" cy="365125"/>
          </a:xfrm>
        </p:spPr>
        <p:txBody>
          <a:bodyPr/>
          <a:lstStyle/>
          <a:p>
            <a:fld id="{47ADB458-BF8D-40BA-BAEB-49BC1FB66E9A}" type="slidenum">
              <a:rPr lang="en-US" smtClean="0"/>
              <a:t>‹#›</a:t>
            </a:fld>
            <a:endParaRPr lang="en-US"/>
          </a:p>
        </p:txBody>
      </p:sp>
    </p:spTree>
    <p:extLst>
      <p:ext uri="{BB962C8B-B14F-4D97-AF65-F5344CB8AC3E}">
        <p14:creationId xmlns:p14="http://schemas.microsoft.com/office/powerpoint/2010/main" val="8279224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peakers List_Dark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E1658-9E44-EDFF-BB58-C1B480C3A351}"/>
              </a:ext>
            </a:extLst>
          </p:cNvPr>
          <p:cNvSpPr>
            <a:spLocks noGrp="1"/>
          </p:cNvSpPr>
          <p:nvPr>
            <p:ph type="title"/>
          </p:nvPr>
        </p:nvSpPr>
        <p:spPr>
          <a:xfrm>
            <a:off x="1534160" y="382499"/>
            <a:ext cx="10038079" cy="806221"/>
          </a:xfrm>
        </p:spPr>
        <p:txBody>
          <a:bodyPr/>
          <a:lstStyle>
            <a:lvl1pPr algn="ctr">
              <a:defRPr>
                <a:solidFill>
                  <a:schemeClr val="tx1"/>
                </a:solidFill>
              </a:defRPr>
            </a:lvl1pPr>
          </a:lstStyle>
          <a:p>
            <a:r>
              <a:rPr lang="en-US"/>
              <a:t>Click to edit Master title style</a:t>
            </a:r>
          </a:p>
        </p:txBody>
      </p:sp>
      <p:sp>
        <p:nvSpPr>
          <p:cNvPr id="14" name="Picture Placeholder 2">
            <a:extLst>
              <a:ext uri="{FF2B5EF4-FFF2-40B4-BE49-F238E27FC236}">
                <a16:creationId xmlns:a16="http://schemas.microsoft.com/office/drawing/2014/main" id="{94CBD840-2164-DBB9-152C-94D5657F0608}"/>
              </a:ext>
            </a:extLst>
          </p:cNvPr>
          <p:cNvSpPr>
            <a:spLocks noGrp="1"/>
          </p:cNvSpPr>
          <p:nvPr>
            <p:ph type="pic" idx="15"/>
          </p:nvPr>
        </p:nvSpPr>
        <p:spPr>
          <a:xfrm>
            <a:off x="1534161" y="1413299"/>
            <a:ext cx="1777998" cy="1628562"/>
          </a:xfr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4" name="Text Placeholder 3">
            <a:extLst>
              <a:ext uri="{FF2B5EF4-FFF2-40B4-BE49-F238E27FC236}">
                <a16:creationId xmlns:a16="http://schemas.microsoft.com/office/drawing/2014/main" id="{B7BEB1A1-3F8D-3788-8E0F-6AE50D17B36A}"/>
              </a:ext>
            </a:extLst>
          </p:cNvPr>
          <p:cNvSpPr>
            <a:spLocks noGrp="1"/>
          </p:cNvSpPr>
          <p:nvPr>
            <p:ph type="body" sz="half" idx="2"/>
          </p:nvPr>
        </p:nvSpPr>
        <p:spPr>
          <a:xfrm>
            <a:off x="3312159" y="1423459"/>
            <a:ext cx="3048001" cy="1648882"/>
          </a:xfrm>
        </p:spPr>
        <p:txBody>
          <a:bodyPr/>
          <a:lstStyle>
            <a:lvl1pPr marL="0" indent="0">
              <a:buNone/>
              <a:defRPr sz="2400">
                <a:solidFill>
                  <a:schemeClr val="tx1"/>
                </a:solidFill>
              </a:defRPr>
            </a:lvl1pPr>
            <a:lvl2pPr marL="457200" indent="0">
              <a:buNone/>
              <a:defRPr sz="2400"/>
            </a:lvl2pPr>
            <a:lvl3pPr marL="914400" indent="0">
              <a:buNone/>
              <a:defRPr sz="2400"/>
            </a:lvl3pPr>
            <a:lvl4pPr marL="1371600" indent="0">
              <a:buNone/>
              <a:defRPr sz="2400"/>
            </a:lvl4pPr>
            <a:lvl5pPr marL="1828800" indent="0">
              <a:buNone/>
              <a:defRPr sz="24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1"/>
            <a:r>
              <a:rPr lang="en-US"/>
              <a:t>Second level</a:t>
            </a:r>
          </a:p>
        </p:txBody>
      </p:sp>
      <p:sp>
        <p:nvSpPr>
          <p:cNvPr id="19" name="Picture Placeholder 2">
            <a:extLst>
              <a:ext uri="{FF2B5EF4-FFF2-40B4-BE49-F238E27FC236}">
                <a16:creationId xmlns:a16="http://schemas.microsoft.com/office/drawing/2014/main" id="{23D4E8BD-B16E-8AF1-EDF9-BC5432712DFE}"/>
              </a:ext>
            </a:extLst>
          </p:cNvPr>
          <p:cNvSpPr>
            <a:spLocks noGrp="1"/>
          </p:cNvSpPr>
          <p:nvPr>
            <p:ph type="pic" idx="16"/>
          </p:nvPr>
        </p:nvSpPr>
        <p:spPr>
          <a:xfrm>
            <a:off x="1534161" y="3072341"/>
            <a:ext cx="1777998" cy="1628562"/>
          </a:xfr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5" name="Text Placeholder 3">
            <a:extLst>
              <a:ext uri="{FF2B5EF4-FFF2-40B4-BE49-F238E27FC236}">
                <a16:creationId xmlns:a16="http://schemas.microsoft.com/office/drawing/2014/main" id="{2BE865C1-8A58-828C-1F96-E8F23F547EB9}"/>
              </a:ext>
            </a:extLst>
          </p:cNvPr>
          <p:cNvSpPr>
            <a:spLocks noGrp="1"/>
          </p:cNvSpPr>
          <p:nvPr>
            <p:ph type="body" sz="half" idx="21"/>
          </p:nvPr>
        </p:nvSpPr>
        <p:spPr>
          <a:xfrm>
            <a:off x="3312159" y="3082501"/>
            <a:ext cx="3048001" cy="1618402"/>
          </a:xfrm>
        </p:spPr>
        <p:txBody>
          <a:bodyPr/>
          <a:lstStyle>
            <a:lvl1pPr marL="0" indent="0">
              <a:buNone/>
              <a:defRPr sz="2400">
                <a:solidFill>
                  <a:schemeClr val="tx1"/>
                </a:solidFill>
              </a:defRPr>
            </a:lvl1pPr>
            <a:lvl2pPr marL="457200" indent="0">
              <a:buNone/>
              <a:defRPr sz="2400"/>
            </a:lvl2pPr>
            <a:lvl3pPr marL="914400" indent="0">
              <a:buNone/>
              <a:defRPr sz="2400"/>
            </a:lvl3pPr>
            <a:lvl4pPr marL="1371600" indent="0">
              <a:buNone/>
              <a:defRPr sz="2400"/>
            </a:lvl4pPr>
            <a:lvl5pPr marL="1828800" indent="0">
              <a:buNone/>
              <a:defRPr sz="24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1"/>
            <a:r>
              <a:rPr lang="en-US"/>
              <a:t>Second level</a:t>
            </a:r>
          </a:p>
        </p:txBody>
      </p:sp>
      <p:sp>
        <p:nvSpPr>
          <p:cNvPr id="22" name="Picture Placeholder 2">
            <a:extLst>
              <a:ext uri="{FF2B5EF4-FFF2-40B4-BE49-F238E27FC236}">
                <a16:creationId xmlns:a16="http://schemas.microsoft.com/office/drawing/2014/main" id="{0F25E7B7-B8E0-1943-E6D0-B8263A667F58}"/>
              </a:ext>
            </a:extLst>
          </p:cNvPr>
          <p:cNvSpPr>
            <a:spLocks noGrp="1"/>
          </p:cNvSpPr>
          <p:nvPr>
            <p:ph type="pic" idx="19"/>
          </p:nvPr>
        </p:nvSpPr>
        <p:spPr>
          <a:xfrm>
            <a:off x="1534161" y="4750719"/>
            <a:ext cx="1777998" cy="1628562"/>
          </a:xfr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6" name="Text Placeholder 3">
            <a:extLst>
              <a:ext uri="{FF2B5EF4-FFF2-40B4-BE49-F238E27FC236}">
                <a16:creationId xmlns:a16="http://schemas.microsoft.com/office/drawing/2014/main" id="{37EADEDC-254D-5F8A-9982-8AC4CB60C238}"/>
              </a:ext>
            </a:extLst>
          </p:cNvPr>
          <p:cNvSpPr>
            <a:spLocks noGrp="1"/>
          </p:cNvSpPr>
          <p:nvPr>
            <p:ph type="body" sz="half" idx="22"/>
          </p:nvPr>
        </p:nvSpPr>
        <p:spPr>
          <a:xfrm>
            <a:off x="3312158" y="4700903"/>
            <a:ext cx="3048001" cy="1648882"/>
          </a:xfrm>
        </p:spPr>
        <p:txBody>
          <a:bodyPr/>
          <a:lstStyle>
            <a:lvl1pPr marL="0" indent="0">
              <a:buNone/>
              <a:defRPr sz="2400">
                <a:solidFill>
                  <a:schemeClr val="tx1"/>
                </a:solidFill>
              </a:defRPr>
            </a:lvl1pPr>
            <a:lvl2pPr marL="457200" indent="0">
              <a:buNone/>
              <a:defRPr sz="2400"/>
            </a:lvl2pPr>
            <a:lvl3pPr marL="914400" indent="0">
              <a:buNone/>
              <a:defRPr sz="2400"/>
            </a:lvl3pPr>
            <a:lvl4pPr marL="1371600" indent="0">
              <a:buNone/>
              <a:defRPr sz="2400"/>
            </a:lvl4pPr>
            <a:lvl5pPr marL="1828800" indent="0">
              <a:buNone/>
              <a:defRPr sz="24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1"/>
            <a:r>
              <a:rPr lang="en-US"/>
              <a:t>Second level</a:t>
            </a:r>
          </a:p>
        </p:txBody>
      </p:sp>
      <p:sp>
        <p:nvSpPr>
          <p:cNvPr id="23" name="Picture Placeholder 2">
            <a:extLst>
              <a:ext uri="{FF2B5EF4-FFF2-40B4-BE49-F238E27FC236}">
                <a16:creationId xmlns:a16="http://schemas.microsoft.com/office/drawing/2014/main" id="{03FA9006-3193-B83B-186B-D8A7A3639ADF}"/>
              </a:ext>
            </a:extLst>
          </p:cNvPr>
          <p:cNvSpPr>
            <a:spLocks noGrp="1"/>
          </p:cNvSpPr>
          <p:nvPr>
            <p:ph type="pic" idx="20"/>
          </p:nvPr>
        </p:nvSpPr>
        <p:spPr>
          <a:xfrm>
            <a:off x="6746242" y="1423459"/>
            <a:ext cx="1777996" cy="1628562"/>
          </a:xfr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7" name="Text Placeholder 3">
            <a:extLst>
              <a:ext uri="{FF2B5EF4-FFF2-40B4-BE49-F238E27FC236}">
                <a16:creationId xmlns:a16="http://schemas.microsoft.com/office/drawing/2014/main" id="{9E066043-72F2-4D69-3787-718A86B44639}"/>
              </a:ext>
            </a:extLst>
          </p:cNvPr>
          <p:cNvSpPr>
            <a:spLocks noGrp="1"/>
          </p:cNvSpPr>
          <p:nvPr>
            <p:ph type="body" sz="half" idx="23"/>
          </p:nvPr>
        </p:nvSpPr>
        <p:spPr>
          <a:xfrm>
            <a:off x="8524239" y="1433619"/>
            <a:ext cx="3048001" cy="1648882"/>
          </a:xfrm>
        </p:spPr>
        <p:txBody>
          <a:bodyPr/>
          <a:lstStyle>
            <a:lvl1pPr marL="0" indent="0">
              <a:buNone/>
              <a:defRPr sz="2400">
                <a:solidFill>
                  <a:schemeClr val="tx1"/>
                </a:solidFill>
              </a:defRPr>
            </a:lvl1pPr>
            <a:lvl2pPr marL="457200" indent="0">
              <a:buNone/>
              <a:defRPr sz="2400"/>
            </a:lvl2pPr>
            <a:lvl3pPr marL="914400" indent="0">
              <a:buNone/>
              <a:defRPr sz="2400"/>
            </a:lvl3pPr>
            <a:lvl4pPr marL="1371600" indent="0">
              <a:buNone/>
              <a:defRPr sz="2400"/>
            </a:lvl4pPr>
            <a:lvl5pPr marL="1828800" indent="0">
              <a:buNone/>
              <a:defRPr sz="24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1"/>
            <a:r>
              <a:rPr lang="en-US"/>
              <a:t>Second level</a:t>
            </a:r>
          </a:p>
        </p:txBody>
      </p:sp>
      <p:sp>
        <p:nvSpPr>
          <p:cNvPr id="20" name="Picture Placeholder 2">
            <a:extLst>
              <a:ext uri="{FF2B5EF4-FFF2-40B4-BE49-F238E27FC236}">
                <a16:creationId xmlns:a16="http://schemas.microsoft.com/office/drawing/2014/main" id="{D684017E-1DA4-C899-C077-D941C0CE79C9}"/>
              </a:ext>
            </a:extLst>
          </p:cNvPr>
          <p:cNvSpPr>
            <a:spLocks noGrp="1"/>
          </p:cNvSpPr>
          <p:nvPr>
            <p:ph type="pic" idx="17"/>
          </p:nvPr>
        </p:nvSpPr>
        <p:spPr>
          <a:xfrm>
            <a:off x="6746242" y="3082501"/>
            <a:ext cx="1777998" cy="1628562"/>
          </a:xfr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8" name="Text Placeholder 3">
            <a:extLst>
              <a:ext uri="{FF2B5EF4-FFF2-40B4-BE49-F238E27FC236}">
                <a16:creationId xmlns:a16="http://schemas.microsoft.com/office/drawing/2014/main" id="{537372DA-59A6-75BA-C90F-639B6031B158}"/>
              </a:ext>
            </a:extLst>
          </p:cNvPr>
          <p:cNvSpPr>
            <a:spLocks noGrp="1"/>
          </p:cNvSpPr>
          <p:nvPr>
            <p:ph type="body" sz="half" idx="24"/>
          </p:nvPr>
        </p:nvSpPr>
        <p:spPr>
          <a:xfrm>
            <a:off x="8524239" y="3072341"/>
            <a:ext cx="3048001" cy="1604293"/>
          </a:xfrm>
        </p:spPr>
        <p:txBody>
          <a:bodyPr/>
          <a:lstStyle>
            <a:lvl1pPr marL="0" indent="0">
              <a:buNone/>
              <a:defRPr sz="2400">
                <a:solidFill>
                  <a:schemeClr val="tx1"/>
                </a:solidFill>
              </a:defRPr>
            </a:lvl1pPr>
            <a:lvl2pPr marL="457200" indent="0">
              <a:buNone/>
              <a:defRPr sz="2400"/>
            </a:lvl2pPr>
            <a:lvl3pPr marL="914400" indent="0">
              <a:buNone/>
              <a:defRPr sz="2400"/>
            </a:lvl3pPr>
            <a:lvl4pPr marL="1371600" indent="0">
              <a:buNone/>
              <a:defRPr sz="2400"/>
            </a:lvl4pPr>
            <a:lvl5pPr marL="1828800" indent="0">
              <a:buNone/>
              <a:defRPr sz="24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1"/>
            <a:r>
              <a:rPr lang="en-US"/>
              <a:t>Second level</a:t>
            </a:r>
          </a:p>
        </p:txBody>
      </p:sp>
      <p:sp>
        <p:nvSpPr>
          <p:cNvPr id="21" name="Picture Placeholder 2">
            <a:extLst>
              <a:ext uri="{FF2B5EF4-FFF2-40B4-BE49-F238E27FC236}">
                <a16:creationId xmlns:a16="http://schemas.microsoft.com/office/drawing/2014/main" id="{7D4F59DF-CC23-2017-9755-71E3168BAF0F}"/>
              </a:ext>
            </a:extLst>
          </p:cNvPr>
          <p:cNvSpPr>
            <a:spLocks noGrp="1"/>
          </p:cNvSpPr>
          <p:nvPr>
            <p:ph type="pic" idx="18"/>
          </p:nvPr>
        </p:nvSpPr>
        <p:spPr>
          <a:xfrm>
            <a:off x="6746241" y="4741543"/>
            <a:ext cx="1777998" cy="1628562"/>
          </a:xfr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9" name="Text Placeholder 3">
            <a:extLst>
              <a:ext uri="{FF2B5EF4-FFF2-40B4-BE49-F238E27FC236}">
                <a16:creationId xmlns:a16="http://schemas.microsoft.com/office/drawing/2014/main" id="{B9826490-6A7E-48A1-8683-6CF96C1E9FB2}"/>
              </a:ext>
            </a:extLst>
          </p:cNvPr>
          <p:cNvSpPr>
            <a:spLocks noGrp="1"/>
          </p:cNvSpPr>
          <p:nvPr>
            <p:ph type="body" sz="half" idx="25"/>
          </p:nvPr>
        </p:nvSpPr>
        <p:spPr>
          <a:xfrm>
            <a:off x="8524239" y="4721222"/>
            <a:ext cx="3048001" cy="1648883"/>
          </a:xfrm>
        </p:spPr>
        <p:txBody>
          <a:bodyPr/>
          <a:lstStyle>
            <a:lvl1pPr marL="0" indent="0">
              <a:buNone/>
              <a:defRPr sz="2400">
                <a:solidFill>
                  <a:schemeClr val="tx1"/>
                </a:solidFill>
              </a:defRPr>
            </a:lvl1pPr>
            <a:lvl2pPr marL="457200" indent="0">
              <a:buNone/>
              <a:defRPr sz="2400"/>
            </a:lvl2pPr>
            <a:lvl3pPr marL="914400" indent="0">
              <a:buNone/>
              <a:defRPr sz="2400"/>
            </a:lvl3pPr>
            <a:lvl4pPr marL="1371600" indent="0">
              <a:buNone/>
              <a:defRPr sz="2400"/>
            </a:lvl4pPr>
            <a:lvl5pPr marL="1828800" indent="0">
              <a:buNone/>
              <a:defRPr sz="24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1"/>
            <a:r>
              <a:rPr lang="en-US"/>
              <a:t>Second level</a:t>
            </a:r>
          </a:p>
        </p:txBody>
      </p:sp>
      <p:pic>
        <p:nvPicPr>
          <p:cNvPr id="5" name="Picture 4">
            <a:extLst>
              <a:ext uri="{FF2B5EF4-FFF2-40B4-BE49-F238E27FC236}">
                <a16:creationId xmlns:a16="http://schemas.microsoft.com/office/drawing/2014/main" id="{B162D7BE-4E89-630F-E64F-08FE2556CC4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32608" y="6207148"/>
            <a:ext cx="764969" cy="549951"/>
          </a:xfrm>
          <a:prstGeom prst="rect">
            <a:avLst/>
          </a:prstGeom>
        </p:spPr>
      </p:pic>
      <p:sp>
        <p:nvSpPr>
          <p:cNvPr id="3" name="Slide Number Placeholder 2">
            <a:extLst>
              <a:ext uri="{FF2B5EF4-FFF2-40B4-BE49-F238E27FC236}">
                <a16:creationId xmlns:a16="http://schemas.microsoft.com/office/drawing/2014/main" id="{E9F03205-C5D6-C198-3B04-3ABC36F07B73}"/>
              </a:ext>
            </a:extLst>
          </p:cNvPr>
          <p:cNvSpPr>
            <a:spLocks noGrp="1"/>
          </p:cNvSpPr>
          <p:nvPr>
            <p:ph type="sldNum" sz="quarter" idx="10"/>
          </p:nvPr>
        </p:nvSpPr>
        <p:spPr>
          <a:xfrm>
            <a:off x="9108440" y="6398324"/>
            <a:ext cx="2743200" cy="365125"/>
          </a:xfrm>
        </p:spPr>
        <p:txBody>
          <a:bodyPr/>
          <a:lstStyle/>
          <a:p>
            <a:fld id="{47ADB458-BF8D-40BA-BAEB-49BC1FB66E9A}" type="slidenum">
              <a:rPr lang="en-US" smtClean="0"/>
              <a:t>‹#›</a:t>
            </a:fld>
            <a:endParaRPr lang="en-US"/>
          </a:p>
        </p:txBody>
      </p:sp>
    </p:spTree>
    <p:extLst>
      <p:ext uri="{BB962C8B-B14F-4D97-AF65-F5344CB8AC3E}">
        <p14:creationId xmlns:p14="http://schemas.microsoft.com/office/powerpoint/2010/main" val="9805217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peakers List_Brow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E1658-9E44-EDFF-BB58-C1B480C3A351}"/>
              </a:ext>
            </a:extLst>
          </p:cNvPr>
          <p:cNvSpPr>
            <a:spLocks noGrp="1"/>
          </p:cNvSpPr>
          <p:nvPr>
            <p:ph type="title"/>
          </p:nvPr>
        </p:nvSpPr>
        <p:spPr>
          <a:xfrm>
            <a:off x="1534160" y="382499"/>
            <a:ext cx="10038079" cy="806221"/>
          </a:xfrm>
        </p:spPr>
        <p:txBody>
          <a:bodyPr/>
          <a:lstStyle>
            <a:lvl1pPr algn="ctr">
              <a:defRPr>
                <a:solidFill>
                  <a:schemeClr val="accent4">
                    <a:lumMod val="50000"/>
                  </a:schemeClr>
                </a:solidFill>
              </a:defRPr>
            </a:lvl1pPr>
          </a:lstStyle>
          <a:p>
            <a:r>
              <a:rPr lang="en-US"/>
              <a:t>Click to edit Master title style</a:t>
            </a:r>
          </a:p>
        </p:txBody>
      </p:sp>
      <p:sp>
        <p:nvSpPr>
          <p:cNvPr id="14" name="Picture Placeholder 2">
            <a:extLst>
              <a:ext uri="{FF2B5EF4-FFF2-40B4-BE49-F238E27FC236}">
                <a16:creationId xmlns:a16="http://schemas.microsoft.com/office/drawing/2014/main" id="{94CBD840-2164-DBB9-152C-94D5657F0608}"/>
              </a:ext>
            </a:extLst>
          </p:cNvPr>
          <p:cNvSpPr>
            <a:spLocks noGrp="1"/>
          </p:cNvSpPr>
          <p:nvPr>
            <p:ph type="pic" idx="15"/>
          </p:nvPr>
        </p:nvSpPr>
        <p:spPr>
          <a:xfrm>
            <a:off x="1534161" y="1413299"/>
            <a:ext cx="1777998" cy="1628562"/>
          </a:xfrm>
        </p:spPr>
        <p:txBody>
          <a:bodyPr/>
          <a:lstStyle>
            <a:lvl1pPr marL="0" indent="0">
              <a:buNone/>
              <a:defRPr sz="3200">
                <a:solidFill>
                  <a:schemeClr val="accent4">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4" name="Text Placeholder 3">
            <a:extLst>
              <a:ext uri="{FF2B5EF4-FFF2-40B4-BE49-F238E27FC236}">
                <a16:creationId xmlns:a16="http://schemas.microsoft.com/office/drawing/2014/main" id="{B7BEB1A1-3F8D-3788-8E0F-6AE50D17B36A}"/>
              </a:ext>
            </a:extLst>
          </p:cNvPr>
          <p:cNvSpPr>
            <a:spLocks noGrp="1"/>
          </p:cNvSpPr>
          <p:nvPr>
            <p:ph type="body" sz="half" idx="2"/>
          </p:nvPr>
        </p:nvSpPr>
        <p:spPr>
          <a:xfrm>
            <a:off x="3312159" y="1423459"/>
            <a:ext cx="3048001" cy="1648882"/>
          </a:xfrm>
        </p:spPr>
        <p:txBody>
          <a:bodyPr/>
          <a:lstStyle>
            <a:lvl1pPr marL="0" indent="0">
              <a:buNone/>
              <a:defRPr sz="2400">
                <a:solidFill>
                  <a:schemeClr val="accent4">
                    <a:lumMod val="50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1"/>
            <a:r>
              <a:rPr lang="en-US"/>
              <a:t>Second level</a:t>
            </a:r>
          </a:p>
        </p:txBody>
      </p:sp>
      <p:sp>
        <p:nvSpPr>
          <p:cNvPr id="19" name="Picture Placeholder 2">
            <a:extLst>
              <a:ext uri="{FF2B5EF4-FFF2-40B4-BE49-F238E27FC236}">
                <a16:creationId xmlns:a16="http://schemas.microsoft.com/office/drawing/2014/main" id="{23D4E8BD-B16E-8AF1-EDF9-BC5432712DFE}"/>
              </a:ext>
            </a:extLst>
          </p:cNvPr>
          <p:cNvSpPr>
            <a:spLocks noGrp="1"/>
          </p:cNvSpPr>
          <p:nvPr>
            <p:ph type="pic" idx="16"/>
          </p:nvPr>
        </p:nvSpPr>
        <p:spPr>
          <a:xfrm>
            <a:off x="1534161" y="3072341"/>
            <a:ext cx="1777998" cy="1628562"/>
          </a:xfrm>
        </p:spPr>
        <p:txBody>
          <a:bodyPr/>
          <a:lstStyle>
            <a:lvl1pPr marL="0" indent="0">
              <a:buNone/>
              <a:defRPr sz="3200">
                <a:solidFill>
                  <a:schemeClr val="accent4">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5" name="Text Placeholder 3">
            <a:extLst>
              <a:ext uri="{FF2B5EF4-FFF2-40B4-BE49-F238E27FC236}">
                <a16:creationId xmlns:a16="http://schemas.microsoft.com/office/drawing/2014/main" id="{2BE865C1-8A58-828C-1F96-E8F23F547EB9}"/>
              </a:ext>
            </a:extLst>
          </p:cNvPr>
          <p:cNvSpPr>
            <a:spLocks noGrp="1"/>
          </p:cNvSpPr>
          <p:nvPr>
            <p:ph type="body" sz="half" idx="21"/>
          </p:nvPr>
        </p:nvSpPr>
        <p:spPr>
          <a:xfrm>
            <a:off x="3312159" y="3082501"/>
            <a:ext cx="3048001" cy="1618402"/>
          </a:xfrm>
        </p:spPr>
        <p:txBody>
          <a:bodyPr/>
          <a:lstStyle>
            <a:lvl1pPr marL="0" indent="0">
              <a:buNone/>
              <a:defRPr sz="2400">
                <a:solidFill>
                  <a:schemeClr val="accent4">
                    <a:lumMod val="50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1"/>
            <a:r>
              <a:rPr lang="en-US"/>
              <a:t>Second level</a:t>
            </a:r>
          </a:p>
        </p:txBody>
      </p:sp>
      <p:sp>
        <p:nvSpPr>
          <p:cNvPr id="22" name="Picture Placeholder 2">
            <a:extLst>
              <a:ext uri="{FF2B5EF4-FFF2-40B4-BE49-F238E27FC236}">
                <a16:creationId xmlns:a16="http://schemas.microsoft.com/office/drawing/2014/main" id="{0F25E7B7-B8E0-1943-E6D0-B8263A667F58}"/>
              </a:ext>
            </a:extLst>
          </p:cNvPr>
          <p:cNvSpPr>
            <a:spLocks noGrp="1"/>
          </p:cNvSpPr>
          <p:nvPr>
            <p:ph type="pic" idx="19"/>
          </p:nvPr>
        </p:nvSpPr>
        <p:spPr>
          <a:xfrm>
            <a:off x="1534161" y="4750719"/>
            <a:ext cx="1777998" cy="1628562"/>
          </a:xfrm>
        </p:spPr>
        <p:txBody>
          <a:bodyPr/>
          <a:lstStyle>
            <a:lvl1pPr marL="0" indent="0">
              <a:buNone/>
              <a:defRPr sz="3200">
                <a:solidFill>
                  <a:schemeClr val="accent4">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6" name="Text Placeholder 3">
            <a:extLst>
              <a:ext uri="{FF2B5EF4-FFF2-40B4-BE49-F238E27FC236}">
                <a16:creationId xmlns:a16="http://schemas.microsoft.com/office/drawing/2014/main" id="{37EADEDC-254D-5F8A-9982-8AC4CB60C238}"/>
              </a:ext>
            </a:extLst>
          </p:cNvPr>
          <p:cNvSpPr>
            <a:spLocks noGrp="1"/>
          </p:cNvSpPr>
          <p:nvPr>
            <p:ph type="body" sz="half" idx="22"/>
          </p:nvPr>
        </p:nvSpPr>
        <p:spPr>
          <a:xfrm>
            <a:off x="3312158" y="4700903"/>
            <a:ext cx="3048001" cy="1648882"/>
          </a:xfrm>
        </p:spPr>
        <p:txBody>
          <a:bodyPr/>
          <a:lstStyle>
            <a:lvl1pPr marL="0" indent="0">
              <a:buNone/>
              <a:defRPr sz="2400">
                <a:solidFill>
                  <a:schemeClr val="accent4">
                    <a:lumMod val="50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1"/>
            <a:r>
              <a:rPr lang="en-US"/>
              <a:t>Second level</a:t>
            </a:r>
          </a:p>
        </p:txBody>
      </p:sp>
      <p:sp>
        <p:nvSpPr>
          <p:cNvPr id="23" name="Picture Placeholder 2">
            <a:extLst>
              <a:ext uri="{FF2B5EF4-FFF2-40B4-BE49-F238E27FC236}">
                <a16:creationId xmlns:a16="http://schemas.microsoft.com/office/drawing/2014/main" id="{03FA9006-3193-B83B-186B-D8A7A3639ADF}"/>
              </a:ext>
            </a:extLst>
          </p:cNvPr>
          <p:cNvSpPr>
            <a:spLocks noGrp="1"/>
          </p:cNvSpPr>
          <p:nvPr>
            <p:ph type="pic" idx="20"/>
          </p:nvPr>
        </p:nvSpPr>
        <p:spPr>
          <a:xfrm>
            <a:off x="6746242" y="1423459"/>
            <a:ext cx="1777996" cy="1628562"/>
          </a:xfrm>
        </p:spPr>
        <p:txBody>
          <a:bodyPr/>
          <a:lstStyle>
            <a:lvl1pPr marL="0" indent="0">
              <a:buNone/>
              <a:defRPr sz="3200">
                <a:solidFill>
                  <a:schemeClr val="accent4">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7" name="Text Placeholder 3">
            <a:extLst>
              <a:ext uri="{FF2B5EF4-FFF2-40B4-BE49-F238E27FC236}">
                <a16:creationId xmlns:a16="http://schemas.microsoft.com/office/drawing/2014/main" id="{9E066043-72F2-4D69-3787-718A86B44639}"/>
              </a:ext>
            </a:extLst>
          </p:cNvPr>
          <p:cNvSpPr>
            <a:spLocks noGrp="1"/>
          </p:cNvSpPr>
          <p:nvPr>
            <p:ph type="body" sz="half" idx="23"/>
          </p:nvPr>
        </p:nvSpPr>
        <p:spPr>
          <a:xfrm>
            <a:off x="8524239" y="1433619"/>
            <a:ext cx="3048001" cy="1648882"/>
          </a:xfrm>
        </p:spPr>
        <p:txBody>
          <a:bodyPr/>
          <a:lstStyle>
            <a:lvl1pPr marL="0" indent="0">
              <a:buNone/>
              <a:defRPr sz="2400">
                <a:solidFill>
                  <a:schemeClr val="accent4">
                    <a:lumMod val="50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1"/>
            <a:r>
              <a:rPr lang="en-US"/>
              <a:t>Second level</a:t>
            </a:r>
          </a:p>
        </p:txBody>
      </p:sp>
      <p:sp>
        <p:nvSpPr>
          <p:cNvPr id="20" name="Picture Placeholder 2">
            <a:extLst>
              <a:ext uri="{FF2B5EF4-FFF2-40B4-BE49-F238E27FC236}">
                <a16:creationId xmlns:a16="http://schemas.microsoft.com/office/drawing/2014/main" id="{D684017E-1DA4-C899-C077-D941C0CE79C9}"/>
              </a:ext>
            </a:extLst>
          </p:cNvPr>
          <p:cNvSpPr>
            <a:spLocks noGrp="1"/>
          </p:cNvSpPr>
          <p:nvPr>
            <p:ph type="pic" idx="17"/>
          </p:nvPr>
        </p:nvSpPr>
        <p:spPr>
          <a:xfrm>
            <a:off x="6746242" y="3082501"/>
            <a:ext cx="1777998" cy="1628562"/>
          </a:xfrm>
        </p:spPr>
        <p:txBody>
          <a:bodyPr/>
          <a:lstStyle>
            <a:lvl1pPr marL="0" indent="0">
              <a:buNone/>
              <a:defRPr sz="3200">
                <a:solidFill>
                  <a:schemeClr val="accent4">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8" name="Text Placeholder 3">
            <a:extLst>
              <a:ext uri="{FF2B5EF4-FFF2-40B4-BE49-F238E27FC236}">
                <a16:creationId xmlns:a16="http://schemas.microsoft.com/office/drawing/2014/main" id="{537372DA-59A6-75BA-C90F-639B6031B158}"/>
              </a:ext>
            </a:extLst>
          </p:cNvPr>
          <p:cNvSpPr>
            <a:spLocks noGrp="1"/>
          </p:cNvSpPr>
          <p:nvPr>
            <p:ph type="body" sz="half" idx="24"/>
          </p:nvPr>
        </p:nvSpPr>
        <p:spPr>
          <a:xfrm>
            <a:off x="8524239" y="3072341"/>
            <a:ext cx="3048001" cy="1604293"/>
          </a:xfrm>
        </p:spPr>
        <p:txBody>
          <a:bodyPr/>
          <a:lstStyle>
            <a:lvl1pPr marL="0" indent="0">
              <a:buNone/>
              <a:defRPr sz="2400">
                <a:solidFill>
                  <a:schemeClr val="accent4">
                    <a:lumMod val="50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1"/>
            <a:r>
              <a:rPr lang="en-US"/>
              <a:t>Second level</a:t>
            </a:r>
          </a:p>
        </p:txBody>
      </p:sp>
      <p:sp>
        <p:nvSpPr>
          <p:cNvPr id="21" name="Picture Placeholder 2">
            <a:extLst>
              <a:ext uri="{FF2B5EF4-FFF2-40B4-BE49-F238E27FC236}">
                <a16:creationId xmlns:a16="http://schemas.microsoft.com/office/drawing/2014/main" id="{7D4F59DF-CC23-2017-9755-71E3168BAF0F}"/>
              </a:ext>
            </a:extLst>
          </p:cNvPr>
          <p:cNvSpPr>
            <a:spLocks noGrp="1"/>
          </p:cNvSpPr>
          <p:nvPr>
            <p:ph type="pic" idx="18"/>
          </p:nvPr>
        </p:nvSpPr>
        <p:spPr>
          <a:xfrm>
            <a:off x="6746242" y="4741543"/>
            <a:ext cx="1777998" cy="1628562"/>
          </a:xfrm>
        </p:spPr>
        <p:txBody>
          <a:bodyPr/>
          <a:lstStyle>
            <a:lvl1pPr marL="0" indent="0">
              <a:buNone/>
              <a:defRPr sz="3200">
                <a:solidFill>
                  <a:schemeClr val="accent4">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9" name="Text Placeholder 3">
            <a:extLst>
              <a:ext uri="{FF2B5EF4-FFF2-40B4-BE49-F238E27FC236}">
                <a16:creationId xmlns:a16="http://schemas.microsoft.com/office/drawing/2014/main" id="{B9826490-6A7E-48A1-8683-6CF96C1E9FB2}"/>
              </a:ext>
            </a:extLst>
          </p:cNvPr>
          <p:cNvSpPr>
            <a:spLocks noGrp="1"/>
          </p:cNvSpPr>
          <p:nvPr>
            <p:ph type="body" sz="half" idx="25"/>
          </p:nvPr>
        </p:nvSpPr>
        <p:spPr>
          <a:xfrm>
            <a:off x="8524239" y="4721222"/>
            <a:ext cx="3048001" cy="1648883"/>
          </a:xfrm>
        </p:spPr>
        <p:txBody>
          <a:bodyPr/>
          <a:lstStyle>
            <a:lvl1pPr marL="0" indent="0">
              <a:buNone/>
              <a:defRPr sz="2400">
                <a:solidFill>
                  <a:schemeClr val="accent4">
                    <a:lumMod val="50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1"/>
            <a:r>
              <a:rPr lang="en-US"/>
              <a:t>Second level</a:t>
            </a:r>
          </a:p>
        </p:txBody>
      </p:sp>
      <p:pic>
        <p:nvPicPr>
          <p:cNvPr id="5" name="Picture 4">
            <a:extLst>
              <a:ext uri="{FF2B5EF4-FFF2-40B4-BE49-F238E27FC236}">
                <a16:creationId xmlns:a16="http://schemas.microsoft.com/office/drawing/2014/main" id="{B162D7BE-4E89-630F-E64F-08FE2556CC4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32608" y="6207148"/>
            <a:ext cx="764969" cy="549951"/>
          </a:xfrm>
          <a:prstGeom prst="rect">
            <a:avLst/>
          </a:prstGeom>
        </p:spPr>
      </p:pic>
      <p:sp>
        <p:nvSpPr>
          <p:cNvPr id="3" name="Slide Number Placeholder 2">
            <a:extLst>
              <a:ext uri="{FF2B5EF4-FFF2-40B4-BE49-F238E27FC236}">
                <a16:creationId xmlns:a16="http://schemas.microsoft.com/office/drawing/2014/main" id="{E9F03205-C5D6-C198-3B04-3ABC36F07B73}"/>
              </a:ext>
            </a:extLst>
          </p:cNvPr>
          <p:cNvSpPr>
            <a:spLocks noGrp="1"/>
          </p:cNvSpPr>
          <p:nvPr>
            <p:ph type="sldNum" sz="quarter" idx="10"/>
          </p:nvPr>
        </p:nvSpPr>
        <p:spPr>
          <a:xfrm>
            <a:off x="9108440" y="6398324"/>
            <a:ext cx="2743200" cy="365125"/>
          </a:xfrm>
        </p:spPr>
        <p:txBody>
          <a:bodyPr/>
          <a:lstStyle/>
          <a:p>
            <a:fld id="{47ADB458-BF8D-40BA-BAEB-49BC1FB66E9A}" type="slidenum">
              <a:rPr lang="en-US" smtClean="0"/>
              <a:t>‹#›</a:t>
            </a:fld>
            <a:endParaRPr lang="en-US"/>
          </a:p>
        </p:txBody>
      </p:sp>
    </p:spTree>
    <p:extLst>
      <p:ext uri="{BB962C8B-B14F-4D97-AF65-F5344CB8AC3E}">
        <p14:creationId xmlns:p14="http://schemas.microsoft.com/office/powerpoint/2010/main" val="19865016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Picture_2 Text_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CE7B4-D3B6-D835-7B21-4F063B7530D1}"/>
              </a:ext>
            </a:extLst>
          </p:cNvPr>
          <p:cNvSpPr>
            <a:spLocks noGrp="1"/>
          </p:cNvSpPr>
          <p:nvPr>
            <p:ph type="title"/>
          </p:nvPr>
        </p:nvSpPr>
        <p:spPr>
          <a:xfrm>
            <a:off x="838200" y="365125"/>
            <a:ext cx="5948680" cy="1325563"/>
          </a:xfrm>
        </p:spPr>
        <p:txBody>
          <a:bodyPr/>
          <a:lstStyle/>
          <a:p>
            <a:r>
              <a:rPr lang="en-US"/>
              <a:t>Click to edit Master title style</a:t>
            </a:r>
          </a:p>
        </p:txBody>
      </p:sp>
      <p:sp>
        <p:nvSpPr>
          <p:cNvPr id="5" name="Picture Placeholder 2">
            <a:extLst>
              <a:ext uri="{FF2B5EF4-FFF2-40B4-BE49-F238E27FC236}">
                <a16:creationId xmlns:a16="http://schemas.microsoft.com/office/drawing/2014/main" id="{F73EC1D5-7789-81EC-1CB1-A03CEEC4482E}"/>
              </a:ext>
            </a:extLst>
          </p:cNvPr>
          <p:cNvSpPr>
            <a:spLocks noGrp="1"/>
          </p:cNvSpPr>
          <p:nvPr>
            <p:ph type="pic" idx="13"/>
          </p:nvPr>
        </p:nvSpPr>
        <p:spPr>
          <a:xfrm>
            <a:off x="6786880" y="365125"/>
            <a:ext cx="4566920" cy="13255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Text Placeholder 3">
            <a:extLst>
              <a:ext uri="{FF2B5EF4-FFF2-40B4-BE49-F238E27FC236}">
                <a16:creationId xmlns:a16="http://schemas.microsoft.com/office/drawing/2014/main" id="{DFF18A61-C325-2004-24F4-5CAF98C4CF30}"/>
              </a:ext>
            </a:extLst>
          </p:cNvPr>
          <p:cNvSpPr>
            <a:spLocks noGrp="1"/>
          </p:cNvSpPr>
          <p:nvPr>
            <p:ph type="body" sz="half" idx="14"/>
          </p:nvPr>
        </p:nvSpPr>
        <p:spPr>
          <a:xfrm>
            <a:off x="838200" y="2032000"/>
            <a:ext cx="5257799" cy="4033520"/>
          </a:xfrm>
        </p:spPr>
        <p:txBody>
          <a:bodyPr/>
          <a:lstStyle>
            <a:lvl1pPr marL="0" indent="0">
              <a:buNone/>
              <a:defRPr sz="2400"/>
            </a:lvl1pPr>
            <a:lvl2pPr marL="457200" indent="0">
              <a:buNone/>
              <a:defRPr sz="2400"/>
            </a:lvl2pPr>
            <a:lvl3pPr marL="914400" indent="0">
              <a:buNone/>
              <a:defRPr sz="2400"/>
            </a:lvl3pPr>
            <a:lvl4pPr marL="1371600" indent="0">
              <a:buNone/>
              <a:defRPr sz="2400"/>
            </a:lvl4pPr>
            <a:lvl5pPr marL="1828800" indent="0">
              <a:buNone/>
              <a:defRPr sz="24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E5611A2D-48A2-867E-3107-01FD2B8D39B2}"/>
              </a:ext>
            </a:extLst>
          </p:cNvPr>
          <p:cNvSpPr>
            <a:spLocks noGrp="1"/>
          </p:cNvSpPr>
          <p:nvPr>
            <p:ph type="body" sz="half" idx="2"/>
          </p:nvPr>
        </p:nvSpPr>
        <p:spPr>
          <a:xfrm>
            <a:off x="6096000" y="2032000"/>
            <a:ext cx="5257800" cy="4033520"/>
          </a:xfrm>
        </p:spPr>
        <p:txBody>
          <a:bodyPr/>
          <a:lstStyle>
            <a:lvl1pPr marL="0" indent="0">
              <a:buNone/>
              <a:defRPr sz="2400"/>
            </a:lvl1pPr>
            <a:lvl2pPr marL="457200" indent="0">
              <a:buNone/>
              <a:defRPr sz="2400"/>
            </a:lvl2pPr>
            <a:lvl3pPr marL="914400" indent="0">
              <a:buNone/>
              <a:defRPr sz="2400"/>
            </a:lvl3pPr>
            <a:lvl4pPr marL="1371600" indent="0">
              <a:buNone/>
              <a:defRPr sz="2400"/>
            </a:lvl4pPr>
            <a:lvl5pPr marL="1828800" indent="0">
              <a:buNone/>
              <a:defRPr sz="24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85923AB2-1E15-57F6-927A-E9C4CA882877}"/>
              </a:ext>
            </a:extLst>
          </p:cNvPr>
          <p:cNvSpPr>
            <a:spLocks noGrp="1"/>
          </p:cNvSpPr>
          <p:nvPr>
            <p:ph type="sldNum" sz="quarter" idx="10"/>
          </p:nvPr>
        </p:nvSpPr>
        <p:spPr/>
        <p:txBody>
          <a:bodyPr/>
          <a:lstStyle/>
          <a:p>
            <a:fld id="{47ADB458-BF8D-40BA-BAEB-49BC1FB66E9A}" type="slidenum">
              <a:rPr lang="en-US" smtClean="0"/>
              <a:t>‹#›</a:t>
            </a:fld>
            <a:endParaRPr lang="en-US"/>
          </a:p>
        </p:txBody>
      </p:sp>
      <p:pic>
        <p:nvPicPr>
          <p:cNvPr id="9" name="Picture 8">
            <a:extLst>
              <a:ext uri="{FF2B5EF4-FFF2-40B4-BE49-F238E27FC236}">
                <a16:creationId xmlns:a16="http://schemas.microsoft.com/office/drawing/2014/main" id="{A8D7C062-44CE-6C3F-4B7C-824093D3D7D3}"/>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32608" y="6207148"/>
            <a:ext cx="764969" cy="549951"/>
          </a:xfrm>
          <a:prstGeom prst="rect">
            <a:avLst/>
          </a:prstGeom>
        </p:spPr>
      </p:pic>
    </p:spTree>
    <p:extLst>
      <p:ext uri="{BB962C8B-B14F-4D97-AF65-F5344CB8AC3E}">
        <p14:creationId xmlns:p14="http://schemas.microsoft.com/office/powerpoint/2010/main" val="499119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Picture_2 Text_Dark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CE7B4-D3B6-D835-7B21-4F063B7530D1}"/>
              </a:ext>
            </a:extLst>
          </p:cNvPr>
          <p:cNvSpPr>
            <a:spLocks noGrp="1"/>
          </p:cNvSpPr>
          <p:nvPr>
            <p:ph type="title"/>
          </p:nvPr>
        </p:nvSpPr>
        <p:spPr>
          <a:xfrm>
            <a:off x="838200" y="365125"/>
            <a:ext cx="5948680" cy="1325563"/>
          </a:xfrm>
        </p:spPr>
        <p:txBody>
          <a:bodyPr/>
          <a:lstStyle>
            <a:lvl1pPr>
              <a:defRPr>
                <a:solidFill>
                  <a:schemeClr val="tx1"/>
                </a:solidFill>
              </a:defRPr>
            </a:lvl1pPr>
          </a:lstStyle>
          <a:p>
            <a:r>
              <a:rPr lang="en-US"/>
              <a:t>Click to edit Master title style</a:t>
            </a:r>
          </a:p>
        </p:txBody>
      </p:sp>
      <p:sp>
        <p:nvSpPr>
          <p:cNvPr id="5" name="Picture Placeholder 2">
            <a:extLst>
              <a:ext uri="{FF2B5EF4-FFF2-40B4-BE49-F238E27FC236}">
                <a16:creationId xmlns:a16="http://schemas.microsoft.com/office/drawing/2014/main" id="{F73EC1D5-7789-81EC-1CB1-A03CEEC4482E}"/>
              </a:ext>
            </a:extLst>
          </p:cNvPr>
          <p:cNvSpPr>
            <a:spLocks noGrp="1"/>
          </p:cNvSpPr>
          <p:nvPr>
            <p:ph type="pic" idx="13"/>
          </p:nvPr>
        </p:nvSpPr>
        <p:spPr>
          <a:xfrm>
            <a:off x="6786880" y="365125"/>
            <a:ext cx="4566920" cy="1325563"/>
          </a:xfr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Text Placeholder 3">
            <a:extLst>
              <a:ext uri="{FF2B5EF4-FFF2-40B4-BE49-F238E27FC236}">
                <a16:creationId xmlns:a16="http://schemas.microsoft.com/office/drawing/2014/main" id="{DFF18A61-C325-2004-24F4-5CAF98C4CF30}"/>
              </a:ext>
            </a:extLst>
          </p:cNvPr>
          <p:cNvSpPr>
            <a:spLocks noGrp="1"/>
          </p:cNvSpPr>
          <p:nvPr>
            <p:ph type="body" sz="half" idx="14"/>
          </p:nvPr>
        </p:nvSpPr>
        <p:spPr>
          <a:xfrm>
            <a:off x="838200" y="2032000"/>
            <a:ext cx="5257799" cy="4033520"/>
          </a:xfrm>
        </p:spPr>
        <p:txBody>
          <a:bodyPr/>
          <a:lstStyle>
            <a:lvl1pPr marL="0" indent="0">
              <a:buNone/>
              <a:defRPr sz="2400">
                <a:solidFill>
                  <a:schemeClr val="tx1"/>
                </a:solidFill>
              </a:defRPr>
            </a:lvl1pPr>
            <a:lvl2pPr marL="457200" indent="0">
              <a:buNone/>
              <a:defRPr sz="2400">
                <a:solidFill>
                  <a:schemeClr val="tx1"/>
                </a:solidFill>
              </a:defRPr>
            </a:lvl2pPr>
            <a:lvl3pPr marL="914400" indent="0">
              <a:buNone/>
              <a:defRPr sz="2400">
                <a:solidFill>
                  <a:schemeClr val="tx1"/>
                </a:solidFill>
              </a:defRPr>
            </a:lvl3pPr>
            <a:lvl4pPr marL="1371600" indent="0">
              <a:buNone/>
              <a:defRPr sz="2400">
                <a:solidFill>
                  <a:schemeClr val="tx1"/>
                </a:solidFill>
              </a:defRPr>
            </a:lvl4pPr>
            <a:lvl5pPr marL="1828800" indent="0">
              <a:buNone/>
              <a:defRPr sz="2400">
                <a:solidFill>
                  <a:schemeClr val="tx1"/>
                </a:solidFill>
              </a:defRPr>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E5611A2D-48A2-867E-3107-01FD2B8D39B2}"/>
              </a:ext>
            </a:extLst>
          </p:cNvPr>
          <p:cNvSpPr>
            <a:spLocks noGrp="1"/>
          </p:cNvSpPr>
          <p:nvPr>
            <p:ph type="body" sz="half" idx="2"/>
          </p:nvPr>
        </p:nvSpPr>
        <p:spPr>
          <a:xfrm>
            <a:off x="6096000" y="2032000"/>
            <a:ext cx="5257800" cy="4033520"/>
          </a:xfrm>
        </p:spPr>
        <p:txBody>
          <a:bodyPr/>
          <a:lstStyle>
            <a:lvl1pPr marL="0" indent="0">
              <a:buNone/>
              <a:defRPr sz="2400">
                <a:solidFill>
                  <a:schemeClr val="tx1"/>
                </a:solidFill>
              </a:defRPr>
            </a:lvl1pPr>
            <a:lvl2pPr marL="457200" indent="0">
              <a:buNone/>
              <a:defRPr sz="2400">
                <a:solidFill>
                  <a:schemeClr val="tx1"/>
                </a:solidFill>
              </a:defRPr>
            </a:lvl2pPr>
            <a:lvl3pPr marL="914400" indent="0">
              <a:buNone/>
              <a:defRPr sz="2400">
                <a:solidFill>
                  <a:schemeClr val="tx1"/>
                </a:solidFill>
              </a:defRPr>
            </a:lvl3pPr>
            <a:lvl4pPr marL="1371600" indent="0">
              <a:buNone/>
              <a:defRPr sz="2400">
                <a:solidFill>
                  <a:schemeClr val="tx1"/>
                </a:solidFill>
              </a:defRPr>
            </a:lvl4pPr>
            <a:lvl5pPr marL="1828800" indent="0">
              <a:buNone/>
              <a:defRPr sz="2400">
                <a:solidFill>
                  <a:schemeClr val="tx1"/>
                </a:solidFill>
              </a:defRPr>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85923AB2-1E15-57F6-927A-E9C4CA882877}"/>
              </a:ext>
            </a:extLst>
          </p:cNvPr>
          <p:cNvSpPr>
            <a:spLocks noGrp="1"/>
          </p:cNvSpPr>
          <p:nvPr>
            <p:ph type="sldNum" sz="quarter" idx="10"/>
          </p:nvPr>
        </p:nvSpPr>
        <p:spPr/>
        <p:txBody>
          <a:bodyPr/>
          <a:lstStyle/>
          <a:p>
            <a:fld id="{47ADB458-BF8D-40BA-BAEB-49BC1FB66E9A}" type="slidenum">
              <a:rPr lang="en-US" smtClean="0"/>
              <a:t>‹#›</a:t>
            </a:fld>
            <a:endParaRPr lang="en-US"/>
          </a:p>
        </p:txBody>
      </p:sp>
      <p:pic>
        <p:nvPicPr>
          <p:cNvPr id="9" name="Picture 8">
            <a:extLst>
              <a:ext uri="{FF2B5EF4-FFF2-40B4-BE49-F238E27FC236}">
                <a16:creationId xmlns:a16="http://schemas.microsoft.com/office/drawing/2014/main" id="{A8D7C062-44CE-6C3F-4B7C-824093D3D7D3}"/>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32608" y="6207148"/>
            <a:ext cx="764969" cy="549951"/>
          </a:xfrm>
          <a:prstGeom prst="rect">
            <a:avLst/>
          </a:prstGeom>
        </p:spPr>
      </p:pic>
    </p:spTree>
    <p:extLst>
      <p:ext uri="{BB962C8B-B14F-4D97-AF65-F5344CB8AC3E}">
        <p14:creationId xmlns:p14="http://schemas.microsoft.com/office/powerpoint/2010/main" val="42561188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Picture_2 Text_Brow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CE7B4-D3B6-D835-7B21-4F063B7530D1}"/>
              </a:ext>
            </a:extLst>
          </p:cNvPr>
          <p:cNvSpPr>
            <a:spLocks noGrp="1"/>
          </p:cNvSpPr>
          <p:nvPr>
            <p:ph type="title"/>
          </p:nvPr>
        </p:nvSpPr>
        <p:spPr>
          <a:xfrm>
            <a:off x="838200" y="365125"/>
            <a:ext cx="5948680" cy="1325563"/>
          </a:xfrm>
        </p:spPr>
        <p:txBody>
          <a:bodyPr/>
          <a:lstStyle>
            <a:lvl1pPr>
              <a:defRPr>
                <a:solidFill>
                  <a:schemeClr val="accent4">
                    <a:lumMod val="50000"/>
                  </a:schemeClr>
                </a:solidFill>
              </a:defRPr>
            </a:lvl1pPr>
          </a:lstStyle>
          <a:p>
            <a:r>
              <a:rPr lang="en-US"/>
              <a:t>Click to edit Master title style</a:t>
            </a:r>
          </a:p>
        </p:txBody>
      </p:sp>
      <p:sp>
        <p:nvSpPr>
          <p:cNvPr id="5" name="Picture Placeholder 2">
            <a:extLst>
              <a:ext uri="{FF2B5EF4-FFF2-40B4-BE49-F238E27FC236}">
                <a16:creationId xmlns:a16="http://schemas.microsoft.com/office/drawing/2014/main" id="{F73EC1D5-7789-81EC-1CB1-A03CEEC4482E}"/>
              </a:ext>
            </a:extLst>
          </p:cNvPr>
          <p:cNvSpPr>
            <a:spLocks noGrp="1"/>
          </p:cNvSpPr>
          <p:nvPr>
            <p:ph type="pic" idx="13"/>
          </p:nvPr>
        </p:nvSpPr>
        <p:spPr>
          <a:xfrm>
            <a:off x="6786880" y="365125"/>
            <a:ext cx="4566920" cy="1325563"/>
          </a:xfrm>
        </p:spPr>
        <p:txBody>
          <a:bodyPr/>
          <a:lstStyle>
            <a:lvl1pPr marL="0" indent="0">
              <a:buNone/>
              <a:defRPr sz="3200">
                <a:solidFill>
                  <a:schemeClr val="accent4">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Text Placeholder 3">
            <a:extLst>
              <a:ext uri="{FF2B5EF4-FFF2-40B4-BE49-F238E27FC236}">
                <a16:creationId xmlns:a16="http://schemas.microsoft.com/office/drawing/2014/main" id="{DFF18A61-C325-2004-24F4-5CAF98C4CF30}"/>
              </a:ext>
            </a:extLst>
          </p:cNvPr>
          <p:cNvSpPr>
            <a:spLocks noGrp="1"/>
          </p:cNvSpPr>
          <p:nvPr>
            <p:ph type="body" sz="half" idx="14"/>
          </p:nvPr>
        </p:nvSpPr>
        <p:spPr>
          <a:xfrm>
            <a:off x="838200" y="2032000"/>
            <a:ext cx="5257799" cy="4033520"/>
          </a:xfrm>
        </p:spPr>
        <p:txBody>
          <a:bodyPr/>
          <a:lstStyle>
            <a:lvl1pPr marL="0" indent="0">
              <a:buNone/>
              <a:defRPr sz="2400">
                <a:solidFill>
                  <a:schemeClr val="accent4">
                    <a:lumMod val="50000"/>
                  </a:schemeClr>
                </a:solidFill>
              </a:defRPr>
            </a:lvl1pPr>
            <a:lvl2pPr marL="457200" indent="0">
              <a:buNone/>
              <a:defRPr sz="2400">
                <a:solidFill>
                  <a:schemeClr val="accent4">
                    <a:lumMod val="50000"/>
                  </a:schemeClr>
                </a:solidFill>
              </a:defRPr>
            </a:lvl2pPr>
            <a:lvl3pPr marL="914400" indent="0">
              <a:buNone/>
              <a:defRPr sz="2400">
                <a:solidFill>
                  <a:schemeClr val="accent4">
                    <a:lumMod val="50000"/>
                  </a:schemeClr>
                </a:solidFill>
              </a:defRPr>
            </a:lvl3pPr>
            <a:lvl4pPr marL="1371600" indent="0">
              <a:buNone/>
              <a:defRPr sz="2400">
                <a:solidFill>
                  <a:schemeClr val="accent4">
                    <a:lumMod val="50000"/>
                  </a:schemeClr>
                </a:solidFill>
              </a:defRPr>
            </a:lvl4pPr>
            <a:lvl5pPr marL="1828800" indent="0">
              <a:buNone/>
              <a:defRPr sz="2400">
                <a:solidFill>
                  <a:schemeClr val="accent4">
                    <a:lumMod val="50000"/>
                  </a:schemeClr>
                </a:solidFill>
              </a:defRPr>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E5611A2D-48A2-867E-3107-01FD2B8D39B2}"/>
              </a:ext>
            </a:extLst>
          </p:cNvPr>
          <p:cNvSpPr>
            <a:spLocks noGrp="1"/>
          </p:cNvSpPr>
          <p:nvPr>
            <p:ph type="body" sz="half" idx="2"/>
          </p:nvPr>
        </p:nvSpPr>
        <p:spPr>
          <a:xfrm>
            <a:off x="6096000" y="2032000"/>
            <a:ext cx="5257800" cy="4033520"/>
          </a:xfrm>
        </p:spPr>
        <p:txBody>
          <a:bodyPr/>
          <a:lstStyle>
            <a:lvl1pPr marL="0" indent="0">
              <a:buNone/>
              <a:defRPr sz="2400">
                <a:solidFill>
                  <a:schemeClr val="accent4">
                    <a:lumMod val="50000"/>
                  </a:schemeClr>
                </a:solidFill>
              </a:defRPr>
            </a:lvl1pPr>
            <a:lvl2pPr marL="457200" indent="0">
              <a:buNone/>
              <a:defRPr sz="2400">
                <a:solidFill>
                  <a:schemeClr val="accent4">
                    <a:lumMod val="50000"/>
                  </a:schemeClr>
                </a:solidFill>
              </a:defRPr>
            </a:lvl2pPr>
            <a:lvl3pPr marL="914400" indent="0">
              <a:buNone/>
              <a:defRPr sz="2400">
                <a:solidFill>
                  <a:schemeClr val="accent4">
                    <a:lumMod val="50000"/>
                  </a:schemeClr>
                </a:solidFill>
              </a:defRPr>
            </a:lvl3pPr>
            <a:lvl4pPr marL="1371600" indent="0">
              <a:buNone/>
              <a:defRPr sz="2400">
                <a:solidFill>
                  <a:schemeClr val="accent4">
                    <a:lumMod val="50000"/>
                  </a:schemeClr>
                </a:solidFill>
              </a:defRPr>
            </a:lvl4pPr>
            <a:lvl5pPr marL="1828800" indent="0">
              <a:buNone/>
              <a:defRPr sz="2400">
                <a:solidFill>
                  <a:schemeClr val="accent4">
                    <a:lumMod val="50000"/>
                  </a:schemeClr>
                </a:solidFill>
              </a:defRPr>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85923AB2-1E15-57F6-927A-E9C4CA882877}"/>
              </a:ext>
            </a:extLst>
          </p:cNvPr>
          <p:cNvSpPr>
            <a:spLocks noGrp="1"/>
          </p:cNvSpPr>
          <p:nvPr>
            <p:ph type="sldNum" sz="quarter" idx="10"/>
          </p:nvPr>
        </p:nvSpPr>
        <p:spPr/>
        <p:txBody>
          <a:bodyPr/>
          <a:lstStyle/>
          <a:p>
            <a:fld id="{47ADB458-BF8D-40BA-BAEB-49BC1FB66E9A}" type="slidenum">
              <a:rPr lang="en-US" smtClean="0"/>
              <a:t>‹#›</a:t>
            </a:fld>
            <a:endParaRPr lang="en-US"/>
          </a:p>
        </p:txBody>
      </p:sp>
      <p:pic>
        <p:nvPicPr>
          <p:cNvPr id="9" name="Picture 8">
            <a:extLst>
              <a:ext uri="{FF2B5EF4-FFF2-40B4-BE49-F238E27FC236}">
                <a16:creationId xmlns:a16="http://schemas.microsoft.com/office/drawing/2014/main" id="{A8D7C062-44CE-6C3F-4B7C-824093D3D7D3}"/>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32608" y="6207148"/>
            <a:ext cx="764969" cy="549951"/>
          </a:xfrm>
          <a:prstGeom prst="rect">
            <a:avLst/>
          </a:prstGeom>
        </p:spPr>
      </p:pic>
    </p:spTree>
    <p:extLst>
      <p:ext uri="{BB962C8B-B14F-4D97-AF65-F5344CB8AC3E}">
        <p14:creationId xmlns:p14="http://schemas.microsoft.com/office/powerpoint/2010/main" val="1061409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icture_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5E5FD-ED99-55F0-59AB-2D4F1FBF7B81}"/>
              </a:ext>
            </a:extLst>
          </p:cNvPr>
          <p:cNvSpPr>
            <a:spLocks noGrp="1"/>
          </p:cNvSpPr>
          <p:nvPr>
            <p:ph type="title"/>
          </p:nvPr>
        </p:nvSpPr>
        <p:spPr>
          <a:xfrm>
            <a:off x="2091850" y="344421"/>
            <a:ext cx="8067675" cy="1032046"/>
          </a:xfrm>
        </p:spPr>
        <p:txBody>
          <a:bodyPr/>
          <a:lstStyle>
            <a:lvl1pPr>
              <a:defRPr>
                <a:solidFill>
                  <a:schemeClr val="tx2"/>
                </a:solidFill>
              </a:defRPr>
            </a:lvl1pPr>
          </a:lstStyle>
          <a:p>
            <a:r>
              <a:rPr lang="en-US"/>
              <a:t>Click to edit Master title style</a:t>
            </a:r>
          </a:p>
        </p:txBody>
      </p:sp>
      <p:sp>
        <p:nvSpPr>
          <p:cNvPr id="5" name="Picture Placeholder 2">
            <a:extLst>
              <a:ext uri="{FF2B5EF4-FFF2-40B4-BE49-F238E27FC236}">
                <a16:creationId xmlns:a16="http://schemas.microsoft.com/office/drawing/2014/main" id="{5BF66B95-6945-177F-0F35-3173B13F8D2C}"/>
              </a:ext>
            </a:extLst>
          </p:cNvPr>
          <p:cNvSpPr>
            <a:spLocks noGrp="1"/>
          </p:cNvSpPr>
          <p:nvPr>
            <p:ph type="pic" idx="11"/>
          </p:nvPr>
        </p:nvSpPr>
        <p:spPr>
          <a:xfrm>
            <a:off x="897577" y="1582220"/>
            <a:ext cx="10456223" cy="4362623"/>
          </a:xfrm>
        </p:spPr>
        <p:txBody>
          <a:bodyPr/>
          <a:lstStyle>
            <a:lvl1pPr marL="0" indent="0">
              <a:buNone/>
              <a:defRPr sz="32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7" name="Picture 6">
            <a:extLst>
              <a:ext uri="{FF2B5EF4-FFF2-40B4-BE49-F238E27FC236}">
                <a16:creationId xmlns:a16="http://schemas.microsoft.com/office/drawing/2014/main" id="{9D192A3E-85B0-5D2F-9246-B1515E5BB11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32608" y="6207148"/>
            <a:ext cx="764969" cy="549951"/>
          </a:xfrm>
          <a:prstGeom prst="rect">
            <a:avLst/>
          </a:prstGeom>
        </p:spPr>
      </p:pic>
      <p:sp>
        <p:nvSpPr>
          <p:cNvPr id="3" name="Slide Number Placeholder 2">
            <a:extLst>
              <a:ext uri="{FF2B5EF4-FFF2-40B4-BE49-F238E27FC236}">
                <a16:creationId xmlns:a16="http://schemas.microsoft.com/office/drawing/2014/main" id="{A950C9A9-B1C8-AF26-AF7C-978864B1E239}"/>
              </a:ext>
            </a:extLst>
          </p:cNvPr>
          <p:cNvSpPr>
            <a:spLocks noGrp="1"/>
          </p:cNvSpPr>
          <p:nvPr>
            <p:ph type="sldNum" sz="quarter" idx="10"/>
          </p:nvPr>
        </p:nvSpPr>
        <p:spPr/>
        <p:txBody>
          <a:bodyPr/>
          <a:lstStyle/>
          <a:p>
            <a:fld id="{47ADB458-BF8D-40BA-BAEB-49BC1FB66E9A}" type="slidenum">
              <a:rPr lang="en-US" smtClean="0"/>
              <a:t>‹#›</a:t>
            </a:fld>
            <a:endParaRPr lang="en-US"/>
          </a:p>
        </p:txBody>
      </p:sp>
    </p:spTree>
    <p:extLst>
      <p:ext uri="{BB962C8B-B14F-4D97-AF65-F5344CB8AC3E}">
        <p14:creationId xmlns:p14="http://schemas.microsoft.com/office/powerpoint/2010/main" val="3846167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_Green BG">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E2AEF-105E-E36C-B590-562662F1331A}"/>
              </a:ext>
            </a:extLst>
          </p:cNvPr>
          <p:cNvSpPr>
            <a:spLocks noGrp="1"/>
          </p:cNvSpPr>
          <p:nvPr>
            <p:ph type="ctrTitle"/>
          </p:nvPr>
        </p:nvSpPr>
        <p:spPr>
          <a:xfrm>
            <a:off x="1524000" y="1122363"/>
            <a:ext cx="9144000" cy="2387600"/>
          </a:xfrm>
        </p:spPr>
        <p:txBody>
          <a:bodyPr anchor="b"/>
          <a:lstStyle>
            <a:lvl1pPr algn="ctr">
              <a:defRPr sz="6000">
                <a:solidFill>
                  <a:schemeClr val="bg1"/>
                </a:solidFill>
                <a:latin typeface="Source Sans Pro" panose="020B0503030403020204" pitchFamily="34" charset="0"/>
                <a:ea typeface="Source Sans Pro" panose="020B0503030403020204" pitchFamily="34" charset="0"/>
                <a:cs typeface="Aharoni" panose="02010803020104030203" pitchFamily="2" charset="-79"/>
              </a:defRPr>
            </a:lvl1pPr>
          </a:lstStyle>
          <a:p>
            <a:r>
              <a:rPr lang="en-US"/>
              <a:t>Click to edit Master title style</a:t>
            </a:r>
          </a:p>
        </p:txBody>
      </p:sp>
      <p:sp>
        <p:nvSpPr>
          <p:cNvPr id="3" name="Subtitle 2">
            <a:extLst>
              <a:ext uri="{FF2B5EF4-FFF2-40B4-BE49-F238E27FC236}">
                <a16:creationId xmlns:a16="http://schemas.microsoft.com/office/drawing/2014/main" id="{DE92446F-BA24-38E0-3D74-5444A486A0D0}"/>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latin typeface="+mn-lt"/>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EA135090-C8FB-92ED-0E7C-BBF790C1A5E8}"/>
              </a:ext>
            </a:extLst>
          </p:cNvPr>
          <p:cNvSpPr>
            <a:spLocks noGrp="1"/>
          </p:cNvSpPr>
          <p:nvPr>
            <p:ph type="sldNum" sz="quarter" idx="12"/>
          </p:nvPr>
        </p:nvSpPr>
        <p:spPr>
          <a:xfrm>
            <a:off x="8582025" y="6353173"/>
            <a:ext cx="2743200" cy="365125"/>
          </a:xfrm>
        </p:spPr>
        <p:txBody>
          <a:bodyPr/>
          <a:lstStyle/>
          <a:p>
            <a:fld id="{47ADB458-BF8D-40BA-BAEB-49BC1FB66E9A}" type="slidenum">
              <a:rPr lang="en-US" smtClean="0"/>
              <a:t>‹#›</a:t>
            </a:fld>
            <a:endParaRPr lang="en-US"/>
          </a:p>
        </p:txBody>
      </p:sp>
      <p:pic>
        <p:nvPicPr>
          <p:cNvPr id="9" name="Picture 8">
            <a:extLst>
              <a:ext uri="{FF2B5EF4-FFF2-40B4-BE49-F238E27FC236}">
                <a16:creationId xmlns:a16="http://schemas.microsoft.com/office/drawing/2014/main" id="{2EE57BAD-0715-370A-D88E-7A74B892405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2134" y="6168454"/>
            <a:ext cx="763524" cy="549737"/>
          </a:xfrm>
          <a:prstGeom prst="rect">
            <a:avLst/>
          </a:prstGeom>
        </p:spPr>
      </p:pic>
    </p:spTree>
    <p:extLst>
      <p:ext uri="{BB962C8B-B14F-4D97-AF65-F5344CB8AC3E}">
        <p14:creationId xmlns:p14="http://schemas.microsoft.com/office/powerpoint/2010/main" val="38366195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icture_Dark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5E5FD-ED99-55F0-59AB-2D4F1FBF7B81}"/>
              </a:ext>
            </a:extLst>
          </p:cNvPr>
          <p:cNvSpPr>
            <a:spLocks noGrp="1"/>
          </p:cNvSpPr>
          <p:nvPr>
            <p:ph type="title"/>
          </p:nvPr>
        </p:nvSpPr>
        <p:spPr>
          <a:xfrm>
            <a:off x="2091850" y="344421"/>
            <a:ext cx="8067675" cy="1032046"/>
          </a:xfrm>
        </p:spPr>
        <p:txBody>
          <a:bodyPr/>
          <a:lstStyle>
            <a:lvl1pPr>
              <a:defRPr>
                <a:solidFill>
                  <a:schemeClr val="tx1"/>
                </a:solidFill>
              </a:defRPr>
            </a:lvl1pPr>
          </a:lstStyle>
          <a:p>
            <a:r>
              <a:rPr lang="en-US"/>
              <a:t>Click to edit Master title style</a:t>
            </a:r>
          </a:p>
        </p:txBody>
      </p:sp>
      <p:sp>
        <p:nvSpPr>
          <p:cNvPr id="5" name="Picture Placeholder 2">
            <a:extLst>
              <a:ext uri="{FF2B5EF4-FFF2-40B4-BE49-F238E27FC236}">
                <a16:creationId xmlns:a16="http://schemas.microsoft.com/office/drawing/2014/main" id="{5BF66B95-6945-177F-0F35-3173B13F8D2C}"/>
              </a:ext>
            </a:extLst>
          </p:cNvPr>
          <p:cNvSpPr>
            <a:spLocks noGrp="1"/>
          </p:cNvSpPr>
          <p:nvPr>
            <p:ph type="pic" idx="11"/>
          </p:nvPr>
        </p:nvSpPr>
        <p:spPr>
          <a:xfrm>
            <a:off x="897577" y="1582220"/>
            <a:ext cx="10456223" cy="4362623"/>
          </a:xfr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7" name="Picture 6">
            <a:extLst>
              <a:ext uri="{FF2B5EF4-FFF2-40B4-BE49-F238E27FC236}">
                <a16:creationId xmlns:a16="http://schemas.microsoft.com/office/drawing/2014/main" id="{9D192A3E-85B0-5D2F-9246-B1515E5BB11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32608" y="6207148"/>
            <a:ext cx="764969" cy="549951"/>
          </a:xfrm>
          <a:prstGeom prst="rect">
            <a:avLst/>
          </a:prstGeom>
        </p:spPr>
      </p:pic>
      <p:sp>
        <p:nvSpPr>
          <p:cNvPr id="3" name="Slide Number Placeholder 2">
            <a:extLst>
              <a:ext uri="{FF2B5EF4-FFF2-40B4-BE49-F238E27FC236}">
                <a16:creationId xmlns:a16="http://schemas.microsoft.com/office/drawing/2014/main" id="{A950C9A9-B1C8-AF26-AF7C-978864B1E239}"/>
              </a:ext>
            </a:extLst>
          </p:cNvPr>
          <p:cNvSpPr>
            <a:spLocks noGrp="1"/>
          </p:cNvSpPr>
          <p:nvPr>
            <p:ph type="sldNum" sz="quarter" idx="10"/>
          </p:nvPr>
        </p:nvSpPr>
        <p:spPr/>
        <p:txBody>
          <a:bodyPr/>
          <a:lstStyle/>
          <a:p>
            <a:fld id="{47ADB458-BF8D-40BA-BAEB-49BC1FB66E9A}" type="slidenum">
              <a:rPr lang="en-US" smtClean="0"/>
              <a:t>‹#›</a:t>
            </a:fld>
            <a:endParaRPr lang="en-US"/>
          </a:p>
        </p:txBody>
      </p:sp>
    </p:spTree>
    <p:extLst>
      <p:ext uri="{BB962C8B-B14F-4D97-AF65-F5344CB8AC3E}">
        <p14:creationId xmlns:p14="http://schemas.microsoft.com/office/powerpoint/2010/main" val="1251774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icture_Brow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5E5FD-ED99-55F0-59AB-2D4F1FBF7B81}"/>
              </a:ext>
            </a:extLst>
          </p:cNvPr>
          <p:cNvSpPr>
            <a:spLocks noGrp="1"/>
          </p:cNvSpPr>
          <p:nvPr>
            <p:ph type="title"/>
          </p:nvPr>
        </p:nvSpPr>
        <p:spPr>
          <a:xfrm>
            <a:off x="2091850" y="344421"/>
            <a:ext cx="8067675" cy="1032046"/>
          </a:xfrm>
        </p:spPr>
        <p:txBody>
          <a:bodyPr/>
          <a:lstStyle>
            <a:lvl1pPr>
              <a:defRPr>
                <a:solidFill>
                  <a:schemeClr val="accent4">
                    <a:lumMod val="50000"/>
                  </a:schemeClr>
                </a:solidFill>
              </a:defRPr>
            </a:lvl1pPr>
          </a:lstStyle>
          <a:p>
            <a:r>
              <a:rPr lang="en-US"/>
              <a:t>Click to edit Master title style</a:t>
            </a:r>
          </a:p>
        </p:txBody>
      </p:sp>
      <p:sp>
        <p:nvSpPr>
          <p:cNvPr id="5" name="Picture Placeholder 2">
            <a:extLst>
              <a:ext uri="{FF2B5EF4-FFF2-40B4-BE49-F238E27FC236}">
                <a16:creationId xmlns:a16="http://schemas.microsoft.com/office/drawing/2014/main" id="{5BF66B95-6945-177F-0F35-3173B13F8D2C}"/>
              </a:ext>
            </a:extLst>
          </p:cNvPr>
          <p:cNvSpPr>
            <a:spLocks noGrp="1"/>
          </p:cNvSpPr>
          <p:nvPr>
            <p:ph type="pic" idx="11"/>
          </p:nvPr>
        </p:nvSpPr>
        <p:spPr>
          <a:xfrm>
            <a:off x="897577" y="1582220"/>
            <a:ext cx="10456223" cy="4362623"/>
          </a:xfrm>
        </p:spPr>
        <p:txBody>
          <a:bodyPr/>
          <a:lstStyle>
            <a:lvl1pPr marL="0" indent="0">
              <a:buNone/>
              <a:defRPr sz="3200">
                <a:solidFill>
                  <a:schemeClr val="accent4">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7" name="Picture 6">
            <a:extLst>
              <a:ext uri="{FF2B5EF4-FFF2-40B4-BE49-F238E27FC236}">
                <a16:creationId xmlns:a16="http://schemas.microsoft.com/office/drawing/2014/main" id="{9D192A3E-85B0-5D2F-9246-B1515E5BB11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32608" y="6207148"/>
            <a:ext cx="764969" cy="549951"/>
          </a:xfrm>
          <a:prstGeom prst="rect">
            <a:avLst/>
          </a:prstGeom>
        </p:spPr>
      </p:pic>
      <p:sp>
        <p:nvSpPr>
          <p:cNvPr id="3" name="Slide Number Placeholder 2">
            <a:extLst>
              <a:ext uri="{FF2B5EF4-FFF2-40B4-BE49-F238E27FC236}">
                <a16:creationId xmlns:a16="http://schemas.microsoft.com/office/drawing/2014/main" id="{A950C9A9-B1C8-AF26-AF7C-978864B1E239}"/>
              </a:ext>
            </a:extLst>
          </p:cNvPr>
          <p:cNvSpPr>
            <a:spLocks noGrp="1"/>
          </p:cNvSpPr>
          <p:nvPr>
            <p:ph type="sldNum" sz="quarter" idx="10"/>
          </p:nvPr>
        </p:nvSpPr>
        <p:spPr/>
        <p:txBody>
          <a:bodyPr/>
          <a:lstStyle/>
          <a:p>
            <a:fld id="{47ADB458-BF8D-40BA-BAEB-49BC1FB66E9A}" type="slidenum">
              <a:rPr lang="en-US" smtClean="0"/>
              <a:t>‹#›</a:t>
            </a:fld>
            <a:endParaRPr lang="en-US"/>
          </a:p>
        </p:txBody>
      </p:sp>
    </p:spTree>
    <p:extLst>
      <p:ext uri="{BB962C8B-B14F-4D97-AF65-F5344CB8AC3E}">
        <p14:creationId xmlns:p14="http://schemas.microsoft.com/office/powerpoint/2010/main" val="18424473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 Pictures_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5E5FD-ED99-55F0-59AB-2D4F1FBF7B81}"/>
              </a:ext>
            </a:extLst>
          </p:cNvPr>
          <p:cNvSpPr>
            <a:spLocks noGrp="1"/>
          </p:cNvSpPr>
          <p:nvPr>
            <p:ph type="title"/>
          </p:nvPr>
        </p:nvSpPr>
        <p:spPr>
          <a:xfrm>
            <a:off x="2443480" y="354965"/>
            <a:ext cx="7305040" cy="1325563"/>
          </a:xfrm>
        </p:spPr>
        <p:txBody>
          <a:bodyPr/>
          <a:lstStyle/>
          <a:p>
            <a:r>
              <a:rPr lang="en-US"/>
              <a:t>Click to edit Master title style</a:t>
            </a:r>
          </a:p>
        </p:txBody>
      </p:sp>
      <p:sp>
        <p:nvSpPr>
          <p:cNvPr id="5" name="Picture Placeholder 2">
            <a:extLst>
              <a:ext uri="{FF2B5EF4-FFF2-40B4-BE49-F238E27FC236}">
                <a16:creationId xmlns:a16="http://schemas.microsoft.com/office/drawing/2014/main" id="{5BF66B95-6945-177F-0F35-3173B13F8D2C}"/>
              </a:ext>
            </a:extLst>
          </p:cNvPr>
          <p:cNvSpPr>
            <a:spLocks noGrp="1"/>
          </p:cNvSpPr>
          <p:nvPr>
            <p:ph type="pic" idx="11"/>
          </p:nvPr>
        </p:nvSpPr>
        <p:spPr>
          <a:xfrm>
            <a:off x="898208" y="2003461"/>
            <a:ext cx="4937513" cy="387335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Picture Placeholder 2">
            <a:extLst>
              <a:ext uri="{FF2B5EF4-FFF2-40B4-BE49-F238E27FC236}">
                <a16:creationId xmlns:a16="http://schemas.microsoft.com/office/drawing/2014/main" id="{1391B962-3A5E-024F-FC36-731C88AA541D}"/>
              </a:ext>
            </a:extLst>
          </p:cNvPr>
          <p:cNvSpPr>
            <a:spLocks noGrp="1"/>
          </p:cNvSpPr>
          <p:nvPr>
            <p:ph type="pic" idx="12"/>
          </p:nvPr>
        </p:nvSpPr>
        <p:spPr>
          <a:xfrm>
            <a:off x="6356280" y="2003461"/>
            <a:ext cx="4989105" cy="387335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7" name="Picture 6">
            <a:extLst>
              <a:ext uri="{FF2B5EF4-FFF2-40B4-BE49-F238E27FC236}">
                <a16:creationId xmlns:a16="http://schemas.microsoft.com/office/drawing/2014/main" id="{9D192A3E-85B0-5D2F-9246-B1515E5BB11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32608" y="6207148"/>
            <a:ext cx="764969" cy="549951"/>
          </a:xfrm>
          <a:prstGeom prst="rect">
            <a:avLst/>
          </a:prstGeom>
        </p:spPr>
      </p:pic>
      <p:sp>
        <p:nvSpPr>
          <p:cNvPr id="3" name="Slide Number Placeholder 2">
            <a:extLst>
              <a:ext uri="{FF2B5EF4-FFF2-40B4-BE49-F238E27FC236}">
                <a16:creationId xmlns:a16="http://schemas.microsoft.com/office/drawing/2014/main" id="{A950C9A9-B1C8-AF26-AF7C-978864B1E239}"/>
              </a:ext>
            </a:extLst>
          </p:cNvPr>
          <p:cNvSpPr>
            <a:spLocks noGrp="1"/>
          </p:cNvSpPr>
          <p:nvPr>
            <p:ph type="sldNum" sz="quarter" idx="10"/>
          </p:nvPr>
        </p:nvSpPr>
        <p:spPr/>
        <p:txBody>
          <a:bodyPr/>
          <a:lstStyle/>
          <a:p>
            <a:fld id="{47ADB458-BF8D-40BA-BAEB-49BC1FB66E9A}" type="slidenum">
              <a:rPr lang="en-US" smtClean="0"/>
              <a:t>‹#›</a:t>
            </a:fld>
            <a:endParaRPr lang="en-US"/>
          </a:p>
        </p:txBody>
      </p:sp>
    </p:spTree>
    <p:extLst>
      <p:ext uri="{BB962C8B-B14F-4D97-AF65-F5344CB8AC3E}">
        <p14:creationId xmlns:p14="http://schemas.microsoft.com/office/powerpoint/2010/main" val="2988560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 Pictures_Dark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5E5FD-ED99-55F0-59AB-2D4F1FBF7B81}"/>
              </a:ext>
            </a:extLst>
          </p:cNvPr>
          <p:cNvSpPr>
            <a:spLocks noGrp="1"/>
          </p:cNvSpPr>
          <p:nvPr>
            <p:ph type="title"/>
          </p:nvPr>
        </p:nvSpPr>
        <p:spPr>
          <a:xfrm>
            <a:off x="2443480" y="354965"/>
            <a:ext cx="7305040" cy="1325563"/>
          </a:xfrm>
        </p:spPr>
        <p:txBody>
          <a:bodyPr/>
          <a:lstStyle>
            <a:lvl1pPr>
              <a:defRPr>
                <a:solidFill>
                  <a:schemeClr val="tx1"/>
                </a:solidFill>
              </a:defRPr>
            </a:lvl1pPr>
          </a:lstStyle>
          <a:p>
            <a:r>
              <a:rPr lang="en-US"/>
              <a:t>Click to edit Master title style</a:t>
            </a:r>
          </a:p>
        </p:txBody>
      </p:sp>
      <p:sp>
        <p:nvSpPr>
          <p:cNvPr id="5" name="Picture Placeholder 2">
            <a:extLst>
              <a:ext uri="{FF2B5EF4-FFF2-40B4-BE49-F238E27FC236}">
                <a16:creationId xmlns:a16="http://schemas.microsoft.com/office/drawing/2014/main" id="{5BF66B95-6945-177F-0F35-3173B13F8D2C}"/>
              </a:ext>
            </a:extLst>
          </p:cNvPr>
          <p:cNvSpPr>
            <a:spLocks noGrp="1"/>
          </p:cNvSpPr>
          <p:nvPr>
            <p:ph type="pic" idx="11"/>
          </p:nvPr>
        </p:nvSpPr>
        <p:spPr>
          <a:xfrm>
            <a:off x="898208" y="2003461"/>
            <a:ext cx="4937513" cy="3873357"/>
          </a:xfr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Picture Placeholder 2">
            <a:extLst>
              <a:ext uri="{FF2B5EF4-FFF2-40B4-BE49-F238E27FC236}">
                <a16:creationId xmlns:a16="http://schemas.microsoft.com/office/drawing/2014/main" id="{1391B962-3A5E-024F-FC36-731C88AA541D}"/>
              </a:ext>
            </a:extLst>
          </p:cNvPr>
          <p:cNvSpPr>
            <a:spLocks noGrp="1"/>
          </p:cNvSpPr>
          <p:nvPr>
            <p:ph type="pic" idx="12"/>
          </p:nvPr>
        </p:nvSpPr>
        <p:spPr>
          <a:xfrm>
            <a:off x="6356280" y="2003461"/>
            <a:ext cx="4989105" cy="3873357"/>
          </a:xfr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7" name="Picture 6">
            <a:extLst>
              <a:ext uri="{FF2B5EF4-FFF2-40B4-BE49-F238E27FC236}">
                <a16:creationId xmlns:a16="http://schemas.microsoft.com/office/drawing/2014/main" id="{9D192A3E-85B0-5D2F-9246-B1515E5BB11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32608" y="6207148"/>
            <a:ext cx="764969" cy="549951"/>
          </a:xfrm>
          <a:prstGeom prst="rect">
            <a:avLst/>
          </a:prstGeom>
        </p:spPr>
      </p:pic>
      <p:sp>
        <p:nvSpPr>
          <p:cNvPr id="3" name="Slide Number Placeholder 2">
            <a:extLst>
              <a:ext uri="{FF2B5EF4-FFF2-40B4-BE49-F238E27FC236}">
                <a16:creationId xmlns:a16="http://schemas.microsoft.com/office/drawing/2014/main" id="{A950C9A9-B1C8-AF26-AF7C-978864B1E239}"/>
              </a:ext>
            </a:extLst>
          </p:cNvPr>
          <p:cNvSpPr>
            <a:spLocks noGrp="1"/>
          </p:cNvSpPr>
          <p:nvPr>
            <p:ph type="sldNum" sz="quarter" idx="10"/>
          </p:nvPr>
        </p:nvSpPr>
        <p:spPr/>
        <p:txBody>
          <a:bodyPr/>
          <a:lstStyle/>
          <a:p>
            <a:fld id="{47ADB458-BF8D-40BA-BAEB-49BC1FB66E9A}" type="slidenum">
              <a:rPr lang="en-US" smtClean="0"/>
              <a:t>‹#›</a:t>
            </a:fld>
            <a:endParaRPr lang="en-US"/>
          </a:p>
        </p:txBody>
      </p:sp>
    </p:spTree>
    <p:extLst>
      <p:ext uri="{BB962C8B-B14F-4D97-AF65-F5344CB8AC3E}">
        <p14:creationId xmlns:p14="http://schemas.microsoft.com/office/powerpoint/2010/main" val="3571809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 Pictures_Brow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5E5FD-ED99-55F0-59AB-2D4F1FBF7B81}"/>
              </a:ext>
            </a:extLst>
          </p:cNvPr>
          <p:cNvSpPr>
            <a:spLocks noGrp="1"/>
          </p:cNvSpPr>
          <p:nvPr>
            <p:ph type="title"/>
          </p:nvPr>
        </p:nvSpPr>
        <p:spPr>
          <a:xfrm>
            <a:off x="2443480" y="354965"/>
            <a:ext cx="7305040" cy="1325563"/>
          </a:xfrm>
        </p:spPr>
        <p:txBody>
          <a:bodyPr/>
          <a:lstStyle>
            <a:lvl1pPr>
              <a:defRPr>
                <a:solidFill>
                  <a:schemeClr val="accent4">
                    <a:lumMod val="50000"/>
                  </a:schemeClr>
                </a:solidFill>
              </a:defRPr>
            </a:lvl1pPr>
          </a:lstStyle>
          <a:p>
            <a:r>
              <a:rPr lang="en-US"/>
              <a:t>Click to edit Master title style</a:t>
            </a:r>
          </a:p>
        </p:txBody>
      </p:sp>
      <p:sp>
        <p:nvSpPr>
          <p:cNvPr id="5" name="Picture Placeholder 2">
            <a:extLst>
              <a:ext uri="{FF2B5EF4-FFF2-40B4-BE49-F238E27FC236}">
                <a16:creationId xmlns:a16="http://schemas.microsoft.com/office/drawing/2014/main" id="{5BF66B95-6945-177F-0F35-3173B13F8D2C}"/>
              </a:ext>
            </a:extLst>
          </p:cNvPr>
          <p:cNvSpPr>
            <a:spLocks noGrp="1"/>
          </p:cNvSpPr>
          <p:nvPr>
            <p:ph type="pic" idx="11"/>
          </p:nvPr>
        </p:nvSpPr>
        <p:spPr>
          <a:xfrm>
            <a:off x="898208" y="2003461"/>
            <a:ext cx="4937513" cy="3873357"/>
          </a:xfrm>
        </p:spPr>
        <p:txBody>
          <a:bodyPr/>
          <a:lstStyle>
            <a:lvl1pPr marL="0" indent="0">
              <a:buNone/>
              <a:defRPr sz="3200">
                <a:solidFill>
                  <a:schemeClr val="accent4">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Picture Placeholder 2">
            <a:extLst>
              <a:ext uri="{FF2B5EF4-FFF2-40B4-BE49-F238E27FC236}">
                <a16:creationId xmlns:a16="http://schemas.microsoft.com/office/drawing/2014/main" id="{1391B962-3A5E-024F-FC36-731C88AA541D}"/>
              </a:ext>
            </a:extLst>
          </p:cNvPr>
          <p:cNvSpPr>
            <a:spLocks noGrp="1"/>
          </p:cNvSpPr>
          <p:nvPr>
            <p:ph type="pic" idx="12"/>
          </p:nvPr>
        </p:nvSpPr>
        <p:spPr>
          <a:xfrm>
            <a:off x="6356280" y="2003461"/>
            <a:ext cx="4989105" cy="3873357"/>
          </a:xfrm>
        </p:spPr>
        <p:txBody>
          <a:bodyPr/>
          <a:lstStyle>
            <a:lvl1pPr marL="0" indent="0">
              <a:buNone/>
              <a:defRPr sz="3200">
                <a:solidFill>
                  <a:schemeClr val="accent4">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7" name="Picture 6">
            <a:extLst>
              <a:ext uri="{FF2B5EF4-FFF2-40B4-BE49-F238E27FC236}">
                <a16:creationId xmlns:a16="http://schemas.microsoft.com/office/drawing/2014/main" id="{9D192A3E-85B0-5D2F-9246-B1515E5BB11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32608" y="6207148"/>
            <a:ext cx="764969" cy="549951"/>
          </a:xfrm>
          <a:prstGeom prst="rect">
            <a:avLst/>
          </a:prstGeom>
        </p:spPr>
      </p:pic>
      <p:sp>
        <p:nvSpPr>
          <p:cNvPr id="3" name="Slide Number Placeholder 2">
            <a:extLst>
              <a:ext uri="{FF2B5EF4-FFF2-40B4-BE49-F238E27FC236}">
                <a16:creationId xmlns:a16="http://schemas.microsoft.com/office/drawing/2014/main" id="{A950C9A9-B1C8-AF26-AF7C-978864B1E239}"/>
              </a:ext>
            </a:extLst>
          </p:cNvPr>
          <p:cNvSpPr>
            <a:spLocks noGrp="1"/>
          </p:cNvSpPr>
          <p:nvPr>
            <p:ph type="sldNum" sz="quarter" idx="10"/>
          </p:nvPr>
        </p:nvSpPr>
        <p:spPr/>
        <p:txBody>
          <a:bodyPr/>
          <a:lstStyle/>
          <a:p>
            <a:fld id="{47ADB458-BF8D-40BA-BAEB-49BC1FB66E9A}" type="slidenum">
              <a:rPr lang="en-US" smtClean="0"/>
              <a:t>‹#›</a:t>
            </a:fld>
            <a:endParaRPr lang="en-US"/>
          </a:p>
        </p:txBody>
      </p:sp>
    </p:spTree>
    <p:extLst>
      <p:ext uri="{BB962C8B-B14F-4D97-AF65-F5344CB8AC3E}">
        <p14:creationId xmlns:p14="http://schemas.microsoft.com/office/powerpoint/2010/main" val="31895720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 Pictures_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5E5FD-ED99-55F0-59AB-2D4F1FBF7B81}"/>
              </a:ext>
            </a:extLst>
          </p:cNvPr>
          <p:cNvSpPr>
            <a:spLocks noGrp="1"/>
          </p:cNvSpPr>
          <p:nvPr>
            <p:ph type="title"/>
          </p:nvPr>
        </p:nvSpPr>
        <p:spPr>
          <a:xfrm>
            <a:off x="2443480" y="354965"/>
            <a:ext cx="7305040" cy="1325563"/>
          </a:xfrm>
        </p:spPr>
        <p:txBody>
          <a:bodyPr/>
          <a:lstStyle/>
          <a:p>
            <a:r>
              <a:rPr lang="en-US"/>
              <a:t>Click to edit Master title style</a:t>
            </a:r>
          </a:p>
        </p:txBody>
      </p:sp>
      <p:sp>
        <p:nvSpPr>
          <p:cNvPr id="5" name="Picture Placeholder 2">
            <a:extLst>
              <a:ext uri="{FF2B5EF4-FFF2-40B4-BE49-F238E27FC236}">
                <a16:creationId xmlns:a16="http://schemas.microsoft.com/office/drawing/2014/main" id="{5BF66B95-6945-177F-0F35-3173B13F8D2C}"/>
              </a:ext>
            </a:extLst>
          </p:cNvPr>
          <p:cNvSpPr>
            <a:spLocks noGrp="1"/>
          </p:cNvSpPr>
          <p:nvPr>
            <p:ph type="pic" idx="11"/>
          </p:nvPr>
        </p:nvSpPr>
        <p:spPr>
          <a:xfrm>
            <a:off x="898208" y="2357120"/>
            <a:ext cx="3254692" cy="298704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Picture Placeholder 2">
            <a:extLst>
              <a:ext uri="{FF2B5EF4-FFF2-40B4-BE49-F238E27FC236}">
                <a16:creationId xmlns:a16="http://schemas.microsoft.com/office/drawing/2014/main" id="{28D63ADF-571C-0BCF-DB97-07D8E8603673}"/>
              </a:ext>
            </a:extLst>
          </p:cNvPr>
          <p:cNvSpPr>
            <a:spLocks noGrp="1"/>
          </p:cNvSpPr>
          <p:nvPr>
            <p:ph type="pic" idx="1"/>
          </p:nvPr>
        </p:nvSpPr>
        <p:spPr>
          <a:xfrm>
            <a:off x="4468654" y="2357120"/>
            <a:ext cx="3254692" cy="298704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Picture Placeholder 2">
            <a:extLst>
              <a:ext uri="{FF2B5EF4-FFF2-40B4-BE49-F238E27FC236}">
                <a16:creationId xmlns:a16="http://schemas.microsoft.com/office/drawing/2014/main" id="{1391B962-3A5E-024F-FC36-731C88AA541D}"/>
              </a:ext>
            </a:extLst>
          </p:cNvPr>
          <p:cNvSpPr>
            <a:spLocks noGrp="1"/>
          </p:cNvSpPr>
          <p:nvPr>
            <p:ph type="pic" idx="12"/>
          </p:nvPr>
        </p:nvSpPr>
        <p:spPr>
          <a:xfrm>
            <a:off x="8090694" y="2357120"/>
            <a:ext cx="3254692" cy="298704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7" name="Picture 6">
            <a:extLst>
              <a:ext uri="{FF2B5EF4-FFF2-40B4-BE49-F238E27FC236}">
                <a16:creationId xmlns:a16="http://schemas.microsoft.com/office/drawing/2014/main" id="{9D192A3E-85B0-5D2F-9246-B1515E5BB11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32608" y="6207148"/>
            <a:ext cx="764969" cy="549951"/>
          </a:xfrm>
          <a:prstGeom prst="rect">
            <a:avLst/>
          </a:prstGeom>
        </p:spPr>
      </p:pic>
      <p:sp>
        <p:nvSpPr>
          <p:cNvPr id="3" name="Slide Number Placeholder 2">
            <a:extLst>
              <a:ext uri="{FF2B5EF4-FFF2-40B4-BE49-F238E27FC236}">
                <a16:creationId xmlns:a16="http://schemas.microsoft.com/office/drawing/2014/main" id="{A950C9A9-B1C8-AF26-AF7C-978864B1E239}"/>
              </a:ext>
            </a:extLst>
          </p:cNvPr>
          <p:cNvSpPr>
            <a:spLocks noGrp="1"/>
          </p:cNvSpPr>
          <p:nvPr>
            <p:ph type="sldNum" sz="quarter" idx="10"/>
          </p:nvPr>
        </p:nvSpPr>
        <p:spPr/>
        <p:txBody>
          <a:bodyPr/>
          <a:lstStyle/>
          <a:p>
            <a:fld id="{47ADB458-BF8D-40BA-BAEB-49BC1FB66E9A}" type="slidenum">
              <a:rPr lang="en-US" smtClean="0"/>
              <a:t>‹#›</a:t>
            </a:fld>
            <a:endParaRPr lang="en-US"/>
          </a:p>
        </p:txBody>
      </p:sp>
    </p:spTree>
    <p:extLst>
      <p:ext uri="{BB962C8B-B14F-4D97-AF65-F5344CB8AC3E}">
        <p14:creationId xmlns:p14="http://schemas.microsoft.com/office/powerpoint/2010/main" val="20615016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 Pictures_Dark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5E5FD-ED99-55F0-59AB-2D4F1FBF7B81}"/>
              </a:ext>
            </a:extLst>
          </p:cNvPr>
          <p:cNvSpPr>
            <a:spLocks noGrp="1"/>
          </p:cNvSpPr>
          <p:nvPr>
            <p:ph type="title"/>
          </p:nvPr>
        </p:nvSpPr>
        <p:spPr>
          <a:xfrm>
            <a:off x="2443480" y="354965"/>
            <a:ext cx="7305040" cy="1325563"/>
          </a:xfrm>
        </p:spPr>
        <p:txBody>
          <a:bodyPr/>
          <a:lstStyle>
            <a:lvl1pPr>
              <a:defRPr>
                <a:solidFill>
                  <a:schemeClr val="tx1"/>
                </a:solidFill>
              </a:defRPr>
            </a:lvl1pPr>
          </a:lstStyle>
          <a:p>
            <a:r>
              <a:rPr lang="en-US"/>
              <a:t>Click to edit Master title style</a:t>
            </a:r>
          </a:p>
        </p:txBody>
      </p:sp>
      <p:sp>
        <p:nvSpPr>
          <p:cNvPr id="5" name="Picture Placeholder 2">
            <a:extLst>
              <a:ext uri="{FF2B5EF4-FFF2-40B4-BE49-F238E27FC236}">
                <a16:creationId xmlns:a16="http://schemas.microsoft.com/office/drawing/2014/main" id="{5BF66B95-6945-177F-0F35-3173B13F8D2C}"/>
              </a:ext>
            </a:extLst>
          </p:cNvPr>
          <p:cNvSpPr>
            <a:spLocks noGrp="1"/>
          </p:cNvSpPr>
          <p:nvPr>
            <p:ph type="pic" idx="11"/>
          </p:nvPr>
        </p:nvSpPr>
        <p:spPr>
          <a:xfrm>
            <a:off x="898208" y="2357120"/>
            <a:ext cx="3254692" cy="2987040"/>
          </a:xfr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Picture Placeholder 2">
            <a:extLst>
              <a:ext uri="{FF2B5EF4-FFF2-40B4-BE49-F238E27FC236}">
                <a16:creationId xmlns:a16="http://schemas.microsoft.com/office/drawing/2014/main" id="{28D63ADF-571C-0BCF-DB97-07D8E8603673}"/>
              </a:ext>
            </a:extLst>
          </p:cNvPr>
          <p:cNvSpPr>
            <a:spLocks noGrp="1"/>
          </p:cNvSpPr>
          <p:nvPr>
            <p:ph type="pic" idx="1"/>
          </p:nvPr>
        </p:nvSpPr>
        <p:spPr>
          <a:xfrm>
            <a:off x="4468654" y="2357120"/>
            <a:ext cx="3254692" cy="2987040"/>
          </a:xfr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Picture Placeholder 2">
            <a:extLst>
              <a:ext uri="{FF2B5EF4-FFF2-40B4-BE49-F238E27FC236}">
                <a16:creationId xmlns:a16="http://schemas.microsoft.com/office/drawing/2014/main" id="{1391B962-3A5E-024F-FC36-731C88AA541D}"/>
              </a:ext>
            </a:extLst>
          </p:cNvPr>
          <p:cNvSpPr>
            <a:spLocks noGrp="1"/>
          </p:cNvSpPr>
          <p:nvPr>
            <p:ph type="pic" idx="12"/>
          </p:nvPr>
        </p:nvSpPr>
        <p:spPr>
          <a:xfrm>
            <a:off x="8090694" y="2357120"/>
            <a:ext cx="3254692" cy="2987040"/>
          </a:xfr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7" name="Picture 6">
            <a:extLst>
              <a:ext uri="{FF2B5EF4-FFF2-40B4-BE49-F238E27FC236}">
                <a16:creationId xmlns:a16="http://schemas.microsoft.com/office/drawing/2014/main" id="{9D192A3E-85B0-5D2F-9246-B1515E5BB11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32608" y="6207148"/>
            <a:ext cx="764969" cy="549951"/>
          </a:xfrm>
          <a:prstGeom prst="rect">
            <a:avLst/>
          </a:prstGeom>
        </p:spPr>
      </p:pic>
      <p:sp>
        <p:nvSpPr>
          <p:cNvPr id="3" name="Slide Number Placeholder 2">
            <a:extLst>
              <a:ext uri="{FF2B5EF4-FFF2-40B4-BE49-F238E27FC236}">
                <a16:creationId xmlns:a16="http://schemas.microsoft.com/office/drawing/2014/main" id="{A950C9A9-B1C8-AF26-AF7C-978864B1E239}"/>
              </a:ext>
            </a:extLst>
          </p:cNvPr>
          <p:cNvSpPr>
            <a:spLocks noGrp="1"/>
          </p:cNvSpPr>
          <p:nvPr>
            <p:ph type="sldNum" sz="quarter" idx="10"/>
          </p:nvPr>
        </p:nvSpPr>
        <p:spPr/>
        <p:txBody>
          <a:bodyPr/>
          <a:lstStyle/>
          <a:p>
            <a:fld id="{47ADB458-BF8D-40BA-BAEB-49BC1FB66E9A}" type="slidenum">
              <a:rPr lang="en-US" smtClean="0"/>
              <a:t>‹#›</a:t>
            </a:fld>
            <a:endParaRPr lang="en-US"/>
          </a:p>
        </p:txBody>
      </p:sp>
    </p:spTree>
    <p:extLst>
      <p:ext uri="{BB962C8B-B14F-4D97-AF65-F5344CB8AC3E}">
        <p14:creationId xmlns:p14="http://schemas.microsoft.com/office/powerpoint/2010/main" val="14438490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 Pictures_Brow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5E5FD-ED99-55F0-59AB-2D4F1FBF7B81}"/>
              </a:ext>
            </a:extLst>
          </p:cNvPr>
          <p:cNvSpPr>
            <a:spLocks noGrp="1"/>
          </p:cNvSpPr>
          <p:nvPr>
            <p:ph type="title"/>
          </p:nvPr>
        </p:nvSpPr>
        <p:spPr>
          <a:xfrm>
            <a:off x="2443480" y="354965"/>
            <a:ext cx="7305040" cy="1325563"/>
          </a:xfrm>
        </p:spPr>
        <p:txBody>
          <a:bodyPr/>
          <a:lstStyle>
            <a:lvl1pPr>
              <a:defRPr>
                <a:solidFill>
                  <a:schemeClr val="accent4">
                    <a:lumMod val="50000"/>
                  </a:schemeClr>
                </a:solidFill>
              </a:defRPr>
            </a:lvl1pPr>
          </a:lstStyle>
          <a:p>
            <a:r>
              <a:rPr lang="en-US"/>
              <a:t>Click to edit Master title style</a:t>
            </a:r>
          </a:p>
        </p:txBody>
      </p:sp>
      <p:sp>
        <p:nvSpPr>
          <p:cNvPr id="5" name="Picture Placeholder 2">
            <a:extLst>
              <a:ext uri="{FF2B5EF4-FFF2-40B4-BE49-F238E27FC236}">
                <a16:creationId xmlns:a16="http://schemas.microsoft.com/office/drawing/2014/main" id="{5BF66B95-6945-177F-0F35-3173B13F8D2C}"/>
              </a:ext>
            </a:extLst>
          </p:cNvPr>
          <p:cNvSpPr>
            <a:spLocks noGrp="1"/>
          </p:cNvSpPr>
          <p:nvPr>
            <p:ph type="pic" idx="11"/>
          </p:nvPr>
        </p:nvSpPr>
        <p:spPr>
          <a:xfrm>
            <a:off x="898208" y="2357120"/>
            <a:ext cx="3254692" cy="2987040"/>
          </a:xfrm>
        </p:spPr>
        <p:txBody>
          <a:bodyPr/>
          <a:lstStyle>
            <a:lvl1pPr marL="0" indent="0">
              <a:buNone/>
              <a:defRPr sz="3200">
                <a:solidFill>
                  <a:schemeClr val="accent4">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Picture Placeholder 2">
            <a:extLst>
              <a:ext uri="{FF2B5EF4-FFF2-40B4-BE49-F238E27FC236}">
                <a16:creationId xmlns:a16="http://schemas.microsoft.com/office/drawing/2014/main" id="{28D63ADF-571C-0BCF-DB97-07D8E8603673}"/>
              </a:ext>
            </a:extLst>
          </p:cNvPr>
          <p:cNvSpPr>
            <a:spLocks noGrp="1"/>
          </p:cNvSpPr>
          <p:nvPr>
            <p:ph type="pic" idx="1"/>
          </p:nvPr>
        </p:nvSpPr>
        <p:spPr>
          <a:xfrm>
            <a:off x="4468654" y="2357120"/>
            <a:ext cx="3254692" cy="2987040"/>
          </a:xfrm>
        </p:spPr>
        <p:txBody>
          <a:bodyPr/>
          <a:lstStyle>
            <a:lvl1pPr marL="0" indent="0">
              <a:buNone/>
              <a:defRPr sz="3200">
                <a:solidFill>
                  <a:schemeClr val="accent4">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Picture Placeholder 2">
            <a:extLst>
              <a:ext uri="{FF2B5EF4-FFF2-40B4-BE49-F238E27FC236}">
                <a16:creationId xmlns:a16="http://schemas.microsoft.com/office/drawing/2014/main" id="{1391B962-3A5E-024F-FC36-731C88AA541D}"/>
              </a:ext>
            </a:extLst>
          </p:cNvPr>
          <p:cNvSpPr>
            <a:spLocks noGrp="1"/>
          </p:cNvSpPr>
          <p:nvPr>
            <p:ph type="pic" idx="12"/>
          </p:nvPr>
        </p:nvSpPr>
        <p:spPr>
          <a:xfrm>
            <a:off x="8090694" y="2357120"/>
            <a:ext cx="3254692" cy="2987040"/>
          </a:xfrm>
        </p:spPr>
        <p:txBody>
          <a:bodyPr/>
          <a:lstStyle>
            <a:lvl1pPr marL="0" indent="0">
              <a:buNone/>
              <a:defRPr sz="3200">
                <a:solidFill>
                  <a:schemeClr val="accent4">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7" name="Picture 6">
            <a:extLst>
              <a:ext uri="{FF2B5EF4-FFF2-40B4-BE49-F238E27FC236}">
                <a16:creationId xmlns:a16="http://schemas.microsoft.com/office/drawing/2014/main" id="{9D192A3E-85B0-5D2F-9246-B1515E5BB11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32608" y="6207148"/>
            <a:ext cx="764969" cy="549951"/>
          </a:xfrm>
          <a:prstGeom prst="rect">
            <a:avLst/>
          </a:prstGeom>
        </p:spPr>
      </p:pic>
      <p:sp>
        <p:nvSpPr>
          <p:cNvPr id="3" name="Slide Number Placeholder 2">
            <a:extLst>
              <a:ext uri="{FF2B5EF4-FFF2-40B4-BE49-F238E27FC236}">
                <a16:creationId xmlns:a16="http://schemas.microsoft.com/office/drawing/2014/main" id="{A950C9A9-B1C8-AF26-AF7C-978864B1E239}"/>
              </a:ext>
            </a:extLst>
          </p:cNvPr>
          <p:cNvSpPr>
            <a:spLocks noGrp="1"/>
          </p:cNvSpPr>
          <p:nvPr>
            <p:ph type="sldNum" sz="quarter" idx="10"/>
          </p:nvPr>
        </p:nvSpPr>
        <p:spPr/>
        <p:txBody>
          <a:bodyPr/>
          <a:lstStyle/>
          <a:p>
            <a:fld id="{47ADB458-BF8D-40BA-BAEB-49BC1FB66E9A}" type="slidenum">
              <a:rPr lang="en-US" smtClean="0"/>
              <a:t>‹#›</a:t>
            </a:fld>
            <a:endParaRPr lang="en-US"/>
          </a:p>
        </p:txBody>
      </p:sp>
    </p:spTree>
    <p:extLst>
      <p:ext uri="{BB962C8B-B14F-4D97-AF65-F5344CB8AC3E}">
        <p14:creationId xmlns:p14="http://schemas.microsoft.com/office/powerpoint/2010/main" val="25396746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able_Gree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E7448-1C41-F8F8-8093-2652B95E871C}"/>
              </a:ext>
            </a:extLst>
          </p:cNvPr>
          <p:cNvSpPr>
            <a:spLocks noGrp="1"/>
          </p:cNvSpPr>
          <p:nvPr>
            <p:ph type="title"/>
          </p:nvPr>
        </p:nvSpPr>
        <p:spPr/>
        <p:txBody>
          <a:bodyPr/>
          <a:lstStyle/>
          <a:p>
            <a:r>
              <a:rPr lang="en-US"/>
              <a:t>Click to edit Master title style</a:t>
            </a:r>
          </a:p>
        </p:txBody>
      </p:sp>
      <p:pic>
        <p:nvPicPr>
          <p:cNvPr id="6" name="Picture 5">
            <a:extLst>
              <a:ext uri="{FF2B5EF4-FFF2-40B4-BE49-F238E27FC236}">
                <a16:creationId xmlns:a16="http://schemas.microsoft.com/office/drawing/2014/main" id="{0FA4C01B-15E7-497F-A4E5-4E379D25787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32608" y="6207148"/>
            <a:ext cx="764969" cy="549951"/>
          </a:xfrm>
          <a:prstGeom prst="rect">
            <a:avLst/>
          </a:prstGeom>
        </p:spPr>
      </p:pic>
      <p:sp>
        <p:nvSpPr>
          <p:cNvPr id="5" name="Slide Number Placeholder 4">
            <a:extLst>
              <a:ext uri="{FF2B5EF4-FFF2-40B4-BE49-F238E27FC236}">
                <a16:creationId xmlns:a16="http://schemas.microsoft.com/office/drawing/2014/main" id="{EC21474D-2240-3875-71EC-023B2A865F0D}"/>
              </a:ext>
            </a:extLst>
          </p:cNvPr>
          <p:cNvSpPr>
            <a:spLocks noGrp="1"/>
          </p:cNvSpPr>
          <p:nvPr>
            <p:ph type="sldNum" sz="quarter" idx="12"/>
          </p:nvPr>
        </p:nvSpPr>
        <p:spPr/>
        <p:txBody>
          <a:bodyPr/>
          <a:lstStyle/>
          <a:p>
            <a:fld id="{47ADB458-BF8D-40BA-BAEB-49BC1FB66E9A}" type="slidenum">
              <a:rPr lang="en-US" smtClean="0"/>
              <a:t>‹#›</a:t>
            </a:fld>
            <a:endParaRPr lang="en-US"/>
          </a:p>
        </p:txBody>
      </p:sp>
      <p:sp>
        <p:nvSpPr>
          <p:cNvPr id="4" name="Table Placeholder 3">
            <a:extLst>
              <a:ext uri="{FF2B5EF4-FFF2-40B4-BE49-F238E27FC236}">
                <a16:creationId xmlns:a16="http://schemas.microsoft.com/office/drawing/2014/main" id="{D7BEBBCA-3BC6-416F-B790-43D58B8C158E}"/>
              </a:ext>
            </a:extLst>
          </p:cNvPr>
          <p:cNvSpPr>
            <a:spLocks noGrp="1"/>
          </p:cNvSpPr>
          <p:nvPr>
            <p:ph type="tbl" sz="quarter" idx="13"/>
          </p:nvPr>
        </p:nvSpPr>
        <p:spPr>
          <a:xfrm>
            <a:off x="897577" y="2033587"/>
            <a:ext cx="10456862" cy="3979863"/>
          </a:xfrm>
        </p:spPr>
        <p:txBody>
          <a:bodyPr/>
          <a:lstStyle/>
          <a:p>
            <a:r>
              <a:rPr lang="en-US"/>
              <a:t>Click icon to add table</a:t>
            </a:r>
          </a:p>
        </p:txBody>
      </p:sp>
    </p:spTree>
    <p:extLst>
      <p:ext uri="{BB962C8B-B14F-4D97-AF65-F5344CB8AC3E}">
        <p14:creationId xmlns:p14="http://schemas.microsoft.com/office/powerpoint/2010/main" val="5354994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able_Dark GR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E7448-1C41-F8F8-8093-2652B95E871C}"/>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pic>
        <p:nvPicPr>
          <p:cNvPr id="6" name="Picture 5">
            <a:extLst>
              <a:ext uri="{FF2B5EF4-FFF2-40B4-BE49-F238E27FC236}">
                <a16:creationId xmlns:a16="http://schemas.microsoft.com/office/drawing/2014/main" id="{0FA4C01B-15E7-497F-A4E5-4E379D25787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32608" y="6207148"/>
            <a:ext cx="764969" cy="549951"/>
          </a:xfrm>
          <a:prstGeom prst="rect">
            <a:avLst/>
          </a:prstGeom>
        </p:spPr>
      </p:pic>
      <p:sp>
        <p:nvSpPr>
          <p:cNvPr id="5" name="Slide Number Placeholder 4">
            <a:extLst>
              <a:ext uri="{FF2B5EF4-FFF2-40B4-BE49-F238E27FC236}">
                <a16:creationId xmlns:a16="http://schemas.microsoft.com/office/drawing/2014/main" id="{EC21474D-2240-3875-71EC-023B2A865F0D}"/>
              </a:ext>
            </a:extLst>
          </p:cNvPr>
          <p:cNvSpPr>
            <a:spLocks noGrp="1"/>
          </p:cNvSpPr>
          <p:nvPr>
            <p:ph type="sldNum" sz="quarter" idx="12"/>
          </p:nvPr>
        </p:nvSpPr>
        <p:spPr/>
        <p:txBody>
          <a:bodyPr/>
          <a:lstStyle/>
          <a:p>
            <a:fld id="{47ADB458-BF8D-40BA-BAEB-49BC1FB66E9A}" type="slidenum">
              <a:rPr lang="en-US" smtClean="0"/>
              <a:t>‹#›</a:t>
            </a:fld>
            <a:endParaRPr lang="en-US"/>
          </a:p>
        </p:txBody>
      </p:sp>
      <p:sp>
        <p:nvSpPr>
          <p:cNvPr id="4" name="Table Placeholder 3">
            <a:extLst>
              <a:ext uri="{FF2B5EF4-FFF2-40B4-BE49-F238E27FC236}">
                <a16:creationId xmlns:a16="http://schemas.microsoft.com/office/drawing/2014/main" id="{F7E56CD6-642F-4B76-94E1-1E78FE7C2D69}"/>
              </a:ext>
            </a:extLst>
          </p:cNvPr>
          <p:cNvSpPr>
            <a:spLocks noGrp="1"/>
          </p:cNvSpPr>
          <p:nvPr>
            <p:ph type="tbl" sz="quarter" idx="13"/>
          </p:nvPr>
        </p:nvSpPr>
        <p:spPr>
          <a:xfrm>
            <a:off x="838200" y="2029619"/>
            <a:ext cx="10515600" cy="3987800"/>
          </a:xfrm>
        </p:spPr>
        <p:txBody>
          <a:bodyPr/>
          <a:lstStyle/>
          <a:p>
            <a:r>
              <a:rPr lang="en-US"/>
              <a:t>Click icon to add table</a:t>
            </a:r>
          </a:p>
        </p:txBody>
      </p:sp>
    </p:spTree>
    <p:extLst>
      <p:ext uri="{BB962C8B-B14F-4D97-AF65-F5344CB8AC3E}">
        <p14:creationId xmlns:p14="http://schemas.microsoft.com/office/powerpoint/2010/main" val="128169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_Dark GR BG">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E2AEF-105E-E36C-B590-562662F1331A}"/>
              </a:ext>
            </a:extLst>
          </p:cNvPr>
          <p:cNvSpPr>
            <a:spLocks noGrp="1"/>
          </p:cNvSpPr>
          <p:nvPr>
            <p:ph type="ctrTitle"/>
          </p:nvPr>
        </p:nvSpPr>
        <p:spPr>
          <a:xfrm>
            <a:off x="1524000" y="1122363"/>
            <a:ext cx="9144000" cy="2387600"/>
          </a:xfrm>
        </p:spPr>
        <p:txBody>
          <a:bodyPr anchor="b"/>
          <a:lstStyle>
            <a:lvl1pPr algn="ctr">
              <a:defRPr sz="6000">
                <a:solidFill>
                  <a:schemeClr val="bg1"/>
                </a:solidFill>
                <a:latin typeface="Source Sans Pro" panose="020B0503030403020204" pitchFamily="34" charset="0"/>
                <a:ea typeface="Source Sans Pro" panose="020B0503030403020204" pitchFamily="34" charset="0"/>
                <a:cs typeface="Aharoni" panose="02010803020104030203" pitchFamily="2" charset="-79"/>
              </a:defRPr>
            </a:lvl1pPr>
          </a:lstStyle>
          <a:p>
            <a:r>
              <a:rPr lang="en-US"/>
              <a:t>Click to edit Master title style</a:t>
            </a:r>
          </a:p>
        </p:txBody>
      </p:sp>
      <p:sp>
        <p:nvSpPr>
          <p:cNvPr id="3" name="Subtitle 2">
            <a:extLst>
              <a:ext uri="{FF2B5EF4-FFF2-40B4-BE49-F238E27FC236}">
                <a16:creationId xmlns:a16="http://schemas.microsoft.com/office/drawing/2014/main" id="{DE92446F-BA24-38E0-3D74-5444A486A0D0}"/>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latin typeface="+mn-lt"/>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EA135090-C8FB-92ED-0E7C-BBF790C1A5E8}"/>
              </a:ext>
            </a:extLst>
          </p:cNvPr>
          <p:cNvSpPr>
            <a:spLocks noGrp="1"/>
          </p:cNvSpPr>
          <p:nvPr>
            <p:ph type="sldNum" sz="quarter" idx="12"/>
          </p:nvPr>
        </p:nvSpPr>
        <p:spPr>
          <a:xfrm>
            <a:off x="8582025" y="6353173"/>
            <a:ext cx="2743200" cy="365125"/>
          </a:xfrm>
        </p:spPr>
        <p:txBody>
          <a:bodyPr/>
          <a:lstStyle/>
          <a:p>
            <a:fld id="{47ADB458-BF8D-40BA-BAEB-49BC1FB66E9A}" type="slidenum">
              <a:rPr lang="en-US" smtClean="0"/>
              <a:t>‹#›</a:t>
            </a:fld>
            <a:endParaRPr lang="en-US"/>
          </a:p>
        </p:txBody>
      </p:sp>
      <p:pic>
        <p:nvPicPr>
          <p:cNvPr id="9" name="Picture 8">
            <a:extLst>
              <a:ext uri="{FF2B5EF4-FFF2-40B4-BE49-F238E27FC236}">
                <a16:creationId xmlns:a16="http://schemas.microsoft.com/office/drawing/2014/main" id="{2EE57BAD-0715-370A-D88E-7A74B892405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2134" y="6168454"/>
            <a:ext cx="763524" cy="549737"/>
          </a:xfrm>
          <a:prstGeom prst="rect">
            <a:avLst/>
          </a:prstGeom>
        </p:spPr>
      </p:pic>
    </p:spTree>
    <p:extLst>
      <p:ext uri="{BB962C8B-B14F-4D97-AF65-F5344CB8AC3E}">
        <p14:creationId xmlns:p14="http://schemas.microsoft.com/office/powerpoint/2010/main" val="10952021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able_Brow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E7448-1C41-F8F8-8093-2652B95E871C}"/>
              </a:ext>
            </a:extLst>
          </p:cNvPr>
          <p:cNvSpPr>
            <a:spLocks noGrp="1"/>
          </p:cNvSpPr>
          <p:nvPr>
            <p:ph type="title"/>
          </p:nvPr>
        </p:nvSpPr>
        <p:spPr/>
        <p:txBody>
          <a:bodyPr/>
          <a:lstStyle>
            <a:lvl1pPr>
              <a:defRPr>
                <a:solidFill>
                  <a:schemeClr val="accent4">
                    <a:lumMod val="50000"/>
                  </a:schemeClr>
                </a:solidFill>
              </a:defRPr>
            </a:lvl1pPr>
          </a:lstStyle>
          <a:p>
            <a:r>
              <a:rPr lang="en-US"/>
              <a:t>Click to edit Master title style</a:t>
            </a:r>
          </a:p>
        </p:txBody>
      </p:sp>
      <p:pic>
        <p:nvPicPr>
          <p:cNvPr id="6" name="Picture 5">
            <a:extLst>
              <a:ext uri="{FF2B5EF4-FFF2-40B4-BE49-F238E27FC236}">
                <a16:creationId xmlns:a16="http://schemas.microsoft.com/office/drawing/2014/main" id="{0FA4C01B-15E7-497F-A4E5-4E379D25787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32608" y="6207148"/>
            <a:ext cx="764969" cy="549951"/>
          </a:xfrm>
          <a:prstGeom prst="rect">
            <a:avLst/>
          </a:prstGeom>
        </p:spPr>
      </p:pic>
      <p:sp>
        <p:nvSpPr>
          <p:cNvPr id="5" name="Slide Number Placeholder 4">
            <a:extLst>
              <a:ext uri="{FF2B5EF4-FFF2-40B4-BE49-F238E27FC236}">
                <a16:creationId xmlns:a16="http://schemas.microsoft.com/office/drawing/2014/main" id="{EC21474D-2240-3875-71EC-023B2A865F0D}"/>
              </a:ext>
            </a:extLst>
          </p:cNvPr>
          <p:cNvSpPr>
            <a:spLocks noGrp="1"/>
          </p:cNvSpPr>
          <p:nvPr>
            <p:ph type="sldNum" sz="quarter" idx="12"/>
          </p:nvPr>
        </p:nvSpPr>
        <p:spPr/>
        <p:txBody>
          <a:bodyPr/>
          <a:lstStyle/>
          <a:p>
            <a:fld id="{47ADB458-BF8D-40BA-BAEB-49BC1FB66E9A}" type="slidenum">
              <a:rPr lang="en-US" smtClean="0"/>
              <a:t>‹#›</a:t>
            </a:fld>
            <a:endParaRPr lang="en-US"/>
          </a:p>
        </p:txBody>
      </p:sp>
      <p:sp>
        <p:nvSpPr>
          <p:cNvPr id="4" name="Table Placeholder 3">
            <a:extLst>
              <a:ext uri="{FF2B5EF4-FFF2-40B4-BE49-F238E27FC236}">
                <a16:creationId xmlns:a16="http://schemas.microsoft.com/office/drawing/2014/main" id="{DCA50AEF-42D9-4897-9BDE-471236814782}"/>
              </a:ext>
            </a:extLst>
          </p:cNvPr>
          <p:cNvSpPr>
            <a:spLocks noGrp="1"/>
          </p:cNvSpPr>
          <p:nvPr>
            <p:ph type="tbl" sz="quarter" idx="13"/>
          </p:nvPr>
        </p:nvSpPr>
        <p:spPr>
          <a:xfrm>
            <a:off x="838200" y="2033587"/>
            <a:ext cx="10515602" cy="3979863"/>
          </a:xfrm>
        </p:spPr>
        <p:txBody>
          <a:bodyPr/>
          <a:lstStyle/>
          <a:p>
            <a:r>
              <a:rPr lang="en-US"/>
              <a:t>Click icon to add table</a:t>
            </a:r>
          </a:p>
        </p:txBody>
      </p:sp>
    </p:spTree>
    <p:extLst>
      <p:ext uri="{BB962C8B-B14F-4D97-AF65-F5344CB8AC3E}">
        <p14:creationId xmlns:p14="http://schemas.microsoft.com/office/powerpoint/2010/main" val="1302382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_Brown BG">
    <p:bg>
      <p:bgPr>
        <a:solidFill>
          <a:schemeClr val="accent4">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E2AEF-105E-E36C-B590-562662F1331A}"/>
              </a:ext>
            </a:extLst>
          </p:cNvPr>
          <p:cNvSpPr>
            <a:spLocks noGrp="1"/>
          </p:cNvSpPr>
          <p:nvPr>
            <p:ph type="ctrTitle"/>
          </p:nvPr>
        </p:nvSpPr>
        <p:spPr>
          <a:xfrm>
            <a:off x="1524000" y="1122363"/>
            <a:ext cx="9144000" cy="2387600"/>
          </a:xfrm>
        </p:spPr>
        <p:txBody>
          <a:bodyPr anchor="b"/>
          <a:lstStyle>
            <a:lvl1pPr algn="ctr">
              <a:defRPr sz="6000">
                <a:solidFill>
                  <a:schemeClr val="bg1"/>
                </a:solidFill>
                <a:latin typeface="Source Sans Pro" panose="020B0503030403020204" pitchFamily="34" charset="0"/>
                <a:ea typeface="Source Sans Pro" panose="020B0503030403020204" pitchFamily="34" charset="0"/>
                <a:cs typeface="Aharoni" panose="02010803020104030203" pitchFamily="2" charset="-79"/>
              </a:defRPr>
            </a:lvl1pPr>
          </a:lstStyle>
          <a:p>
            <a:r>
              <a:rPr lang="en-US"/>
              <a:t>Click to edit Master title style</a:t>
            </a:r>
          </a:p>
        </p:txBody>
      </p:sp>
      <p:sp>
        <p:nvSpPr>
          <p:cNvPr id="3" name="Subtitle 2">
            <a:extLst>
              <a:ext uri="{FF2B5EF4-FFF2-40B4-BE49-F238E27FC236}">
                <a16:creationId xmlns:a16="http://schemas.microsoft.com/office/drawing/2014/main" id="{DE92446F-BA24-38E0-3D74-5444A486A0D0}"/>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latin typeface="+mn-lt"/>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EA135090-C8FB-92ED-0E7C-BBF790C1A5E8}"/>
              </a:ext>
            </a:extLst>
          </p:cNvPr>
          <p:cNvSpPr>
            <a:spLocks noGrp="1"/>
          </p:cNvSpPr>
          <p:nvPr>
            <p:ph type="sldNum" sz="quarter" idx="12"/>
          </p:nvPr>
        </p:nvSpPr>
        <p:spPr>
          <a:xfrm>
            <a:off x="8582025" y="6353173"/>
            <a:ext cx="2743200" cy="365125"/>
          </a:xfrm>
        </p:spPr>
        <p:txBody>
          <a:bodyPr/>
          <a:lstStyle/>
          <a:p>
            <a:fld id="{47ADB458-BF8D-40BA-BAEB-49BC1FB66E9A}" type="slidenum">
              <a:rPr lang="en-US" smtClean="0"/>
              <a:t>‹#›</a:t>
            </a:fld>
            <a:endParaRPr lang="en-US"/>
          </a:p>
        </p:txBody>
      </p:sp>
      <p:pic>
        <p:nvPicPr>
          <p:cNvPr id="10" name="Picture 9">
            <a:extLst>
              <a:ext uri="{FF2B5EF4-FFF2-40B4-BE49-F238E27FC236}">
                <a16:creationId xmlns:a16="http://schemas.microsoft.com/office/drawing/2014/main" id="{DE170FCF-9542-8CDB-0754-1C6F4E6C3C5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2134" y="6168454"/>
            <a:ext cx="763524" cy="549737"/>
          </a:xfrm>
          <a:prstGeom prst="rect">
            <a:avLst/>
          </a:prstGeom>
        </p:spPr>
      </p:pic>
    </p:spTree>
    <p:extLst>
      <p:ext uri="{BB962C8B-B14F-4D97-AF65-F5344CB8AC3E}">
        <p14:creationId xmlns:p14="http://schemas.microsoft.com/office/powerpoint/2010/main" val="93638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2_Green Text">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ED587-8AC4-186F-DCE3-47626DDF9A88}"/>
              </a:ext>
            </a:extLst>
          </p:cNvPr>
          <p:cNvSpPr>
            <a:spLocks noGrp="1"/>
          </p:cNvSpPr>
          <p:nvPr>
            <p:ph type="title"/>
          </p:nvPr>
        </p:nvSpPr>
        <p:spPr>
          <a:xfrm>
            <a:off x="788277" y="2676825"/>
            <a:ext cx="7822323" cy="1504349"/>
          </a:xfrm>
        </p:spPr>
        <p:txBody>
          <a:bodyPr/>
          <a:lstStyle>
            <a:lvl1pPr>
              <a:defRPr>
                <a:solidFill>
                  <a:schemeClr val="tx2"/>
                </a:solidFill>
              </a:defRPr>
            </a:lvl1pPr>
          </a:lstStyle>
          <a:p>
            <a:r>
              <a:rPr lang="en-US"/>
              <a:t>Click to edit Master title style</a:t>
            </a:r>
          </a:p>
        </p:txBody>
      </p:sp>
      <p:sp>
        <p:nvSpPr>
          <p:cNvPr id="4" name="Subtitle 2">
            <a:extLst>
              <a:ext uri="{FF2B5EF4-FFF2-40B4-BE49-F238E27FC236}">
                <a16:creationId xmlns:a16="http://schemas.microsoft.com/office/drawing/2014/main" id="{709519A5-D2D9-2EF4-1DB1-F6406B3AD8EC}"/>
              </a:ext>
            </a:extLst>
          </p:cNvPr>
          <p:cNvSpPr>
            <a:spLocks noGrp="1"/>
          </p:cNvSpPr>
          <p:nvPr>
            <p:ph type="subTitle" idx="1"/>
          </p:nvPr>
        </p:nvSpPr>
        <p:spPr>
          <a:xfrm>
            <a:off x="1989083" y="4312320"/>
            <a:ext cx="6621517" cy="956442"/>
          </a:xfrm>
        </p:spPr>
        <p:txBody>
          <a:bodyPr/>
          <a:lstStyle>
            <a:lvl1pPr marL="0" indent="0" algn="ctr">
              <a:buNone/>
              <a:defRPr sz="2400">
                <a:solidFill>
                  <a:schemeClr val="tx2"/>
                </a:solidFill>
                <a:latin typeface="+mn-lt"/>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a:extLst>
              <a:ext uri="{FF2B5EF4-FFF2-40B4-BE49-F238E27FC236}">
                <a16:creationId xmlns:a16="http://schemas.microsoft.com/office/drawing/2014/main" id="{C432429A-0D85-0EE3-2089-AF57D000169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32608" y="6207148"/>
            <a:ext cx="764969" cy="549951"/>
          </a:xfrm>
          <a:prstGeom prst="rect">
            <a:avLst/>
          </a:prstGeom>
        </p:spPr>
      </p:pic>
      <p:sp>
        <p:nvSpPr>
          <p:cNvPr id="3" name="Slide Number Placeholder 2">
            <a:extLst>
              <a:ext uri="{FF2B5EF4-FFF2-40B4-BE49-F238E27FC236}">
                <a16:creationId xmlns:a16="http://schemas.microsoft.com/office/drawing/2014/main" id="{FB508CAC-612D-113F-58D8-A34E3C434854}"/>
              </a:ext>
            </a:extLst>
          </p:cNvPr>
          <p:cNvSpPr>
            <a:spLocks noGrp="1"/>
          </p:cNvSpPr>
          <p:nvPr>
            <p:ph type="sldNum" sz="quarter" idx="10"/>
          </p:nvPr>
        </p:nvSpPr>
        <p:spPr/>
        <p:txBody>
          <a:bodyPr/>
          <a:lstStyle>
            <a:lvl1pPr>
              <a:defRPr>
                <a:solidFill>
                  <a:schemeClr val="bg1"/>
                </a:solidFill>
              </a:defRPr>
            </a:lvl1pPr>
          </a:lstStyle>
          <a:p>
            <a:fld id="{47ADB458-BF8D-40BA-BAEB-49BC1FB66E9A}" type="slidenum">
              <a:rPr lang="en-US" smtClean="0"/>
              <a:pPr/>
              <a:t>‹#›</a:t>
            </a:fld>
            <a:endParaRPr lang="en-US"/>
          </a:p>
        </p:txBody>
      </p:sp>
    </p:spTree>
    <p:extLst>
      <p:ext uri="{BB962C8B-B14F-4D97-AF65-F5344CB8AC3E}">
        <p14:creationId xmlns:p14="http://schemas.microsoft.com/office/powerpoint/2010/main" val="1925893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2_Dark GR Text">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ED587-8AC4-186F-DCE3-47626DDF9A88}"/>
              </a:ext>
            </a:extLst>
          </p:cNvPr>
          <p:cNvSpPr>
            <a:spLocks noGrp="1"/>
          </p:cNvSpPr>
          <p:nvPr>
            <p:ph type="title"/>
          </p:nvPr>
        </p:nvSpPr>
        <p:spPr>
          <a:xfrm>
            <a:off x="788277" y="2676825"/>
            <a:ext cx="7822323" cy="1504349"/>
          </a:xfrm>
        </p:spPr>
        <p:txBody>
          <a:bodyPr/>
          <a:lstStyle>
            <a:lvl1pPr>
              <a:defRPr>
                <a:solidFill>
                  <a:schemeClr val="tx1"/>
                </a:solidFill>
              </a:defRPr>
            </a:lvl1pPr>
          </a:lstStyle>
          <a:p>
            <a:r>
              <a:rPr lang="en-US"/>
              <a:t>Click to edit Master title style</a:t>
            </a:r>
          </a:p>
        </p:txBody>
      </p:sp>
      <p:sp>
        <p:nvSpPr>
          <p:cNvPr id="4" name="Subtitle 2">
            <a:extLst>
              <a:ext uri="{FF2B5EF4-FFF2-40B4-BE49-F238E27FC236}">
                <a16:creationId xmlns:a16="http://schemas.microsoft.com/office/drawing/2014/main" id="{709519A5-D2D9-2EF4-1DB1-F6406B3AD8EC}"/>
              </a:ext>
            </a:extLst>
          </p:cNvPr>
          <p:cNvSpPr>
            <a:spLocks noGrp="1"/>
          </p:cNvSpPr>
          <p:nvPr>
            <p:ph type="subTitle" idx="1"/>
          </p:nvPr>
        </p:nvSpPr>
        <p:spPr>
          <a:xfrm>
            <a:off x="1989083" y="4312320"/>
            <a:ext cx="6621517" cy="956442"/>
          </a:xfrm>
        </p:spPr>
        <p:txBody>
          <a:bodyPr/>
          <a:lstStyle>
            <a:lvl1pPr marL="0" indent="0" algn="ctr">
              <a:buNone/>
              <a:defRPr sz="2400">
                <a:solidFill>
                  <a:schemeClr val="tx1"/>
                </a:solidFill>
                <a:latin typeface="+mn-lt"/>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a:extLst>
              <a:ext uri="{FF2B5EF4-FFF2-40B4-BE49-F238E27FC236}">
                <a16:creationId xmlns:a16="http://schemas.microsoft.com/office/drawing/2014/main" id="{C432429A-0D85-0EE3-2089-AF57D000169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32608" y="6207148"/>
            <a:ext cx="764969" cy="549951"/>
          </a:xfrm>
          <a:prstGeom prst="rect">
            <a:avLst/>
          </a:prstGeom>
        </p:spPr>
      </p:pic>
      <p:sp>
        <p:nvSpPr>
          <p:cNvPr id="3" name="Slide Number Placeholder 2">
            <a:extLst>
              <a:ext uri="{FF2B5EF4-FFF2-40B4-BE49-F238E27FC236}">
                <a16:creationId xmlns:a16="http://schemas.microsoft.com/office/drawing/2014/main" id="{FB508CAC-612D-113F-58D8-A34E3C434854}"/>
              </a:ext>
            </a:extLst>
          </p:cNvPr>
          <p:cNvSpPr>
            <a:spLocks noGrp="1"/>
          </p:cNvSpPr>
          <p:nvPr>
            <p:ph type="sldNum" sz="quarter" idx="10"/>
          </p:nvPr>
        </p:nvSpPr>
        <p:spPr/>
        <p:txBody>
          <a:bodyPr/>
          <a:lstStyle>
            <a:lvl1pPr>
              <a:defRPr>
                <a:solidFill>
                  <a:schemeClr val="bg1"/>
                </a:solidFill>
              </a:defRPr>
            </a:lvl1pPr>
          </a:lstStyle>
          <a:p>
            <a:fld id="{47ADB458-BF8D-40BA-BAEB-49BC1FB66E9A}" type="slidenum">
              <a:rPr lang="en-US" smtClean="0"/>
              <a:pPr/>
              <a:t>‹#›</a:t>
            </a:fld>
            <a:endParaRPr lang="en-US"/>
          </a:p>
        </p:txBody>
      </p:sp>
    </p:spTree>
    <p:extLst>
      <p:ext uri="{BB962C8B-B14F-4D97-AF65-F5344CB8AC3E}">
        <p14:creationId xmlns:p14="http://schemas.microsoft.com/office/powerpoint/2010/main" val="232490543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701E1A-6968-FE02-388C-08E19F25BC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0B4453-317D-9CC2-FA35-4EAADA8697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22E56F-1250-BC52-578E-EBF4FA55BF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cs typeface="Times New Roman" panose="02020603050405020304" pitchFamily="18" charset="0"/>
              </a:defRPr>
            </a:lvl1pPr>
          </a:lstStyle>
          <a:p>
            <a:fld id="{47ADB458-BF8D-40BA-BAEB-49BC1FB66E9A}" type="slidenum">
              <a:rPr lang="en-US" smtClean="0"/>
              <a:pPr/>
              <a:t>‹#›</a:t>
            </a:fld>
            <a:endParaRPr lang="en-US"/>
          </a:p>
        </p:txBody>
      </p:sp>
    </p:spTree>
    <p:extLst>
      <p:ext uri="{BB962C8B-B14F-4D97-AF65-F5344CB8AC3E}">
        <p14:creationId xmlns:p14="http://schemas.microsoft.com/office/powerpoint/2010/main" val="4165317138"/>
      </p:ext>
    </p:extLst>
  </p:cSld>
  <p:clrMap bg1="lt1" tx1="dk1" bg2="lt2" tx2="dk2" accent1="accent1" accent2="accent2" accent3="accent3" accent4="accent4" accent5="accent5" accent6="accent6" hlink="hlink" folHlink="folHlink"/>
  <p:sldLayoutIdLst>
    <p:sldLayoutId id="2147483649" r:id="rId1"/>
    <p:sldLayoutId id="2147483687" r:id="rId2"/>
    <p:sldLayoutId id="2147483705" r:id="rId3"/>
    <p:sldLayoutId id="2147483685" r:id="rId4"/>
    <p:sldLayoutId id="2147483677" r:id="rId5"/>
    <p:sldLayoutId id="2147483686" r:id="rId6"/>
    <p:sldLayoutId id="2147483676" r:id="rId7"/>
    <p:sldLayoutId id="2147483678" r:id="rId8"/>
    <p:sldLayoutId id="2147483688" r:id="rId9"/>
    <p:sldLayoutId id="2147483679" r:id="rId10"/>
    <p:sldLayoutId id="2147483661" r:id="rId11"/>
    <p:sldLayoutId id="2147483680" r:id="rId12"/>
    <p:sldLayoutId id="2147483689" r:id="rId13"/>
    <p:sldLayoutId id="2147483674" r:id="rId14"/>
    <p:sldLayoutId id="2147483681" r:id="rId15"/>
    <p:sldLayoutId id="2147483690" r:id="rId16"/>
    <p:sldLayoutId id="2147483682" r:id="rId17"/>
    <p:sldLayoutId id="2147483663" r:id="rId18"/>
    <p:sldLayoutId id="2147483684" r:id="rId19"/>
    <p:sldLayoutId id="2147483691" r:id="rId20"/>
    <p:sldLayoutId id="2147483683" r:id="rId21"/>
    <p:sldLayoutId id="2147483653" r:id="rId22"/>
    <p:sldLayoutId id="2147483692" r:id="rId23"/>
    <p:sldLayoutId id="2147483668" r:id="rId24"/>
    <p:sldLayoutId id="2147483652" r:id="rId25"/>
    <p:sldLayoutId id="2147483693" r:id="rId26"/>
    <p:sldLayoutId id="2147483669" r:id="rId27"/>
    <p:sldLayoutId id="2147483667" r:id="rId28"/>
    <p:sldLayoutId id="2147483694" r:id="rId29"/>
    <p:sldLayoutId id="2147483670" r:id="rId30"/>
    <p:sldLayoutId id="2147483660" r:id="rId31"/>
    <p:sldLayoutId id="2147483695" r:id="rId32"/>
    <p:sldLayoutId id="2147483706" r:id="rId33"/>
    <p:sldLayoutId id="2147483656" r:id="rId34"/>
    <p:sldLayoutId id="2147483696" r:id="rId35"/>
    <p:sldLayoutId id="2147483707" r:id="rId36"/>
    <p:sldLayoutId id="2147483671" r:id="rId37"/>
    <p:sldLayoutId id="2147483697" r:id="rId38"/>
    <p:sldLayoutId id="2147483708" r:id="rId39"/>
    <p:sldLayoutId id="2147483657" r:id="rId40"/>
    <p:sldLayoutId id="2147483698" r:id="rId41"/>
    <p:sldLayoutId id="2147483709" r:id="rId42"/>
    <p:sldLayoutId id="2147483664" r:id="rId43"/>
    <p:sldLayoutId id="2147483699" r:id="rId44"/>
    <p:sldLayoutId id="2147483710" r:id="rId45"/>
    <p:sldLayoutId id="2147483665" r:id="rId46"/>
    <p:sldLayoutId id="2147483700" r:id="rId47"/>
    <p:sldLayoutId id="2147483711" r:id="rId48"/>
    <p:sldLayoutId id="2147483673" r:id="rId49"/>
    <p:sldLayoutId id="2147483701" r:id="rId50"/>
    <p:sldLayoutId id="2147483712" r:id="rId51"/>
    <p:sldLayoutId id="2147483672" r:id="rId52"/>
    <p:sldLayoutId id="2147483702" r:id="rId53"/>
    <p:sldLayoutId id="2147483713" r:id="rId54"/>
    <p:sldLayoutId id="2147483666" r:id="rId55"/>
    <p:sldLayoutId id="2147483703" r:id="rId56"/>
    <p:sldLayoutId id="2147483714" r:id="rId57"/>
    <p:sldLayoutId id="2147483654" r:id="rId58"/>
    <p:sldLayoutId id="2147483704" r:id="rId59"/>
    <p:sldLayoutId id="2147483715" r:id="rId60"/>
  </p:sldLayoutIdLst>
  <p:txStyles>
    <p:titleStyle>
      <a:lvl1pPr algn="l" defTabSz="914400" rtl="0" eaLnBrk="1" latinLnBrk="0" hangingPunct="1">
        <a:lnSpc>
          <a:spcPct val="90000"/>
        </a:lnSpc>
        <a:spcBef>
          <a:spcPct val="0"/>
        </a:spcBef>
        <a:buNone/>
        <a:defRPr sz="4400" b="1" kern="1200">
          <a:solidFill>
            <a:schemeClr val="tx2"/>
          </a:solidFill>
          <a:latin typeface="Source Sans Pro" panose="020B0503030403020204" pitchFamily="34" charset="0"/>
          <a:ea typeface="Source Sans Pro" panose="020B0503030403020204" pitchFamily="34" charset="0"/>
          <a:cs typeface="Aharoni" panose="02010803020104030203" pitchFamily="2"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2.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5.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5.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25.xml"/><Relationship Id="rId5" Type="http://schemas.openxmlformats.org/officeDocument/2006/relationships/image" Target="../media/image37.jpeg"/><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49.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25.xml"/><Relationship Id="rId5" Type="http://schemas.openxmlformats.org/officeDocument/2006/relationships/image" Target="../media/image40.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D56EA-9908-DAE9-7953-E899BAE84373}"/>
              </a:ext>
            </a:extLst>
          </p:cNvPr>
          <p:cNvSpPr>
            <a:spLocks noGrp="1"/>
          </p:cNvSpPr>
          <p:nvPr>
            <p:ph type="ctrTitle"/>
          </p:nvPr>
        </p:nvSpPr>
        <p:spPr/>
        <p:txBody>
          <a:bodyPr>
            <a:normAutofit/>
          </a:bodyPr>
          <a:lstStyle/>
          <a:p>
            <a:r>
              <a:rPr lang="en-US" dirty="0"/>
              <a:t>5 Alive Training for Program Leaders</a:t>
            </a:r>
          </a:p>
        </p:txBody>
      </p:sp>
      <p:sp>
        <p:nvSpPr>
          <p:cNvPr id="3" name="Subtitle 2">
            <a:extLst>
              <a:ext uri="{FF2B5EF4-FFF2-40B4-BE49-F238E27FC236}">
                <a16:creationId xmlns:a16="http://schemas.microsoft.com/office/drawing/2014/main" id="{9F9D93B1-543E-4EDC-9A29-884CF08987C6}"/>
              </a:ext>
            </a:extLst>
          </p:cNvPr>
          <p:cNvSpPr>
            <a:spLocks noGrp="1"/>
          </p:cNvSpPr>
          <p:nvPr>
            <p:ph type="subTitle" idx="1"/>
          </p:nvPr>
        </p:nvSpPr>
        <p:spPr/>
        <p:txBody>
          <a:bodyPr/>
          <a:lstStyle/>
          <a:p>
            <a:r>
              <a:rPr lang="en-US" dirty="0"/>
              <a:t>Social Policy Research Associates</a:t>
            </a:r>
          </a:p>
          <a:p>
            <a:r>
              <a:rPr lang="en-US" dirty="0"/>
              <a:t>February 26, 2025</a:t>
            </a:r>
          </a:p>
        </p:txBody>
      </p:sp>
    </p:spTree>
    <p:extLst>
      <p:ext uri="{BB962C8B-B14F-4D97-AF65-F5344CB8AC3E}">
        <p14:creationId xmlns:p14="http://schemas.microsoft.com/office/powerpoint/2010/main" val="31730070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2A1FACC-4EB4-C3B9-399F-C19454CCDD7D}"/>
              </a:ext>
            </a:extLst>
          </p:cNvPr>
          <p:cNvSpPr txBox="1">
            <a:spLocks/>
          </p:cNvSpPr>
          <p:nvPr/>
        </p:nvSpPr>
        <p:spPr>
          <a:xfrm>
            <a:off x="348918"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2"/>
                </a:solidFill>
                <a:latin typeface="Source Sans Pro" panose="020B0503030403020204" pitchFamily="34" charset="0"/>
                <a:ea typeface="Source Sans Pro" panose="020B0503030403020204" pitchFamily="34" charset="0"/>
                <a:cs typeface="Aharoni" panose="02010803020104030203" pitchFamily="2" charset="-79"/>
              </a:defRPr>
            </a:lvl1pPr>
          </a:lstStyle>
          <a:p>
            <a:pPr algn="l"/>
            <a:r>
              <a:rPr lang="en-US" sz="5400"/>
              <a:t>Drawing/Writing Activity</a:t>
            </a:r>
          </a:p>
        </p:txBody>
      </p:sp>
      <p:sp>
        <p:nvSpPr>
          <p:cNvPr id="5" name="Rectangle 1">
            <a:extLst>
              <a:ext uri="{FF2B5EF4-FFF2-40B4-BE49-F238E27FC236}">
                <a16:creationId xmlns:a16="http://schemas.microsoft.com/office/drawing/2014/main" id="{28AEF0F2-14B4-3184-8CE3-73C56F9186B0}"/>
              </a:ext>
            </a:extLst>
          </p:cNvPr>
          <p:cNvSpPr>
            <a:spLocks noChangeArrowheads="1"/>
          </p:cNvSpPr>
          <p:nvPr/>
        </p:nvSpPr>
        <p:spPr bwMode="auto">
          <a:xfrm>
            <a:off x="578498" y="1419999"/>
            <a:ext cx="10039739"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a:ln>
                  <a:noFill/>
                </a:ln>
                <a:solidFill>
                  <a:srgbClr val="32836C"/>
                </a:solidFill>
                <a:effectLst/>
                <a:latin typeface="Arial" panose="020B0604020202020204" pitchFamily="34" charset="0"/>
                <a:ea typeface="Source Sans Pro SemiBold" panose="020B0603030403020204" pitchFamily="34" charset="0"/>
                <a:cs typeface="Source Sans Pro SemiBold" panose="020B0603030403020204" pitchFamily="34" charset="0"/>
              </a:rPr>
              <a:t>Directions: Draw or write about a time when </a:t>
            </a:r>
            <a:r>
              <a:rPr kumimoji="0" lang="en-US" altLang="en-US" b="1" i="0" u="sng" strike="noStrike" cap="none" normalizeH="0" baseline="0">
                <a:ln>
                  <a:noFill/>
                </a:ln>
                <a:solidFill>
                  <a:srgbClr val="32836C"/>
                </a:solidFill>
                <a:effectLst/>
                <a:latin typeface="Arial" panose="020B0604020202020204" pitchFamily="34" charset="0"/>
                <a:ea typeface="Source Sans Pro SemiBold" panose="020B0603030403020204" pitchFamily="34" charset="0"/>
                <a:cs typeface="Source Sans Pro SemiBold" panose="020B0603030403020204" pitchFamily="34" charset="0"/>
              </a:rPr>
              <a:t>you spoke </a:t>
            </a:r>
            <a:r>
              <a:rPr lang="en-US" altLang="en-US" b="1" u="sng">
                <a:solidFill>
                  <a:srgbClr val="32836C"/>
                </a:solidFill>
                <a:latin typeface="Arial" panose="020B0604020202020204" pitchFamily="34" charset="0"/>
                <a:ea typeface="Source Sans Pro SemiBold" panose="020B0603030403020204" pitchFamily="34" charset="0"/>
                <a:cs typeface="Source Sans Pro SemiBold" panose="020B0603030403020204" pitchFamily="34" charset="0"/>
              </a:rPr>
              <a:t>or listened effectively</a:t>
            </a:r>
            <a:r>
              <a:rPr kumimoji="0" lang="en-US" altLang="en-US" b="1" i="0" u="sng" strike="noStrike" cap="none" normalizeH="0" baseline="0">
                <a:ln>
                  <a:noFill/>
                </a:ln>
                <a:solidFill>
                  <a:srgbClr val="32836C"/>
                </a:solidFill>
                <a:effectLst/>
                <a:latin typeface="Arial" panose="020B0604020202020204" pitchFamily="34" charset="0"/>
                <a:ea typeface="Source Sans Pro SemiBold" panose="020B0603030403020204" pitchFamily="34" charset="0"/>
                <a:cs typeface="Source Sans Pro SemiBold" panose="020B0603030403020204" pitchFamily="34" charset="0"/>
              </a:rPr>
              <a:t>. </a:t>
            </a:r>
            <a:endParaRPr kumimoji="0" lang="en-US" altLang="en-US" b="1" i="0" u="none" strike="noStrike" cap="none" normalizeH="0" baseline="0">
              <a:ln>
                <a:noFill/>
              </a:ln>
              <a:solidFill>
                <a:srgbClr val="32836C"/>
              </a:solidFill>
              <a:effectLst/>
              <a:latin typeface="Arial" panose="020B0604020202020204" pitchFamily="34" charset="0"/>
              <a:ea typeface="Source Sans Pro SemiBold" panose="020B0603030403020204" pitchFamily="34" charset="0"/>
              <a:cs typeface="Source Sans Pro SemiBold" panose="020B0603030403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3" name="Content Placeholder 4">
            <a:extLst>
              <a:ext uri="{FF2B5EF4-FFF2-40B4-BE49-F238E27FC236}">
                <a16:creationId xmlns:a16="http://schemas.microsoft.com/office/drawing/2014/main" id="{91F0F41B-FB99-9497-204A-9EDC990A1F7F}"/>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16934" t="1525" r="16939" b="2334"/>
          <a:stretch/>
        </p:blipFill>
        <p:spPr bwMode="auto">
          <a:xfrm rot="5400000">
            <a:off x="3104389" y="1816759"/>
            <a:ext cx="4639609" cy="495408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280626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2A1FACC-4EB4-C3B9-399F-C19454CCDD7D}"/>
              </a:ext>
            </a:extLst>
          </p:cNvPr>
          <p:cNvSpPr txBox="1">
            <a:spLocks/>
          </p:cNvSpPr>
          <p:nvPr/>
        </p:nvSpPr>
        <p:spPr>
          <a:xfrm>
            <a:off x="614733" y="22331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2"/>
                </a:solidFill>
                <a:latin typeface="Source Sans Pro" panose="020B0503030403020204" pitchFamily="34" charset="0"/>
                <a:ea typeface="Source Sans Pro" panose="020B0503030403020204" pitchFamily="34" charset="0"/>
                <a:cs typeface="Aharoni" panose="02010803020104030203" pitchFamily="2" charset="-79"/>
              </a:defRPr>
            </a:lvl1pPr>
          </a:lstStyle>
          <a:p>
            <a:pPr algn="l"/>
            <a:r>
              <a:rPr lang="en-US" sz="5400"/>
              <a:t>Student Reflection Questions</a:t>
            </a:r>
          </a:p>
        </p:txBody>
      </p:sp>
      <p:sp>
        <p:nvSpPr>
          <p:cNvPr id="3" name="TextBox 2">
            <a:extLst>
              <a:ext uri="{FF2B5EF4-FFF2-40B4-BE49-F238E27FC236}">
                <a16:creationId xmlns:a16="http://schemas.microsoft.com/office/drawing/2014/main" id="{32142CD0-B819-7037-CF39-35955C829BC4}"/>
              </a:ext>
            </a:extLst>
          </p:cNvPr>
          <p:cNvSpPr txBox="1"/>
          <p:nvPr/>
        </p:nvSpPr>
        <p:spPr>
          <a:xfrm>
            <a:off x="832700" y="1548873"/>
            <a:ext cx="10079665" cy="3354765"/>
          </a:xfrm>
          <a:prstGeom prst="rect">
            <a:avLst/>
          </a:prstGeom>
          <a:noFill/>
        </p:spPr>
        <p:txBody>
          <a:bodyPr wrap="square">
            <a:spAutoFit/>
          </a:bodyPr>
          <a:lstStyle/>
          <a:p>
            <a:pPr marL="514350" indent="-514350">
              <a:spcAft>
                <a:spcPts val="1200"/>
              </a:spcAft>
              <a:buFont typeface="+mj-lt"/>
              <a:buAutoNum type="arabicPeriod"/>
            </a:pPr>
            <a:r>
              <a:rPr lang="en-US" sz="3200"/>
              <a:t>When you think about {</a:t>
            </a:r>
            <a:r>
              <a:rPr lang="en-US" sz="3200">
                <a:highlight>
                  <a:srgbClr val="FFFF00"/>
                </a:highlight>
              </a:rPr>
              <a:t>insert skill</a:t>
            </a:r>
            <a:r>
              <a:rPr lang="en-US" sz="3200"/>
              <a:t>}, what comes to mind? How would you describe {</a:t>
            </a:r>
            <a:r>
              <a:rPr lang="en-US" sz="3200">
                <a:highlight>
                  <a:srgbClr val="FFFF00"/>
                </a:highlight>
              </a:rPr>
              <a:t>insert skill</a:t>
            </a:r>
            <a:r>
              <a:rPr lang="en-US" sz="3200"/>
              <a:t>} to a friend?</a:t>
            </a:r>
          </a:p>
          <a:p>
            <a:pPr marL="514350" indent="-514350">
              <a:spcAft>
                <a:spcPts val="1200"/>
              </a:spcAft>
              <a:buFont typeface="+mj-lt"/>
              <a:buAutoNum type="arabicPeriod"/>
            </a:pPr>
            <a:r>
              <a:rPr lang="en-US" sz="3200"/>
              <a:t>Please tell me about your drawings and descriptions. What did you draw? Why did you choose to draw that? </a:t>
            </a:r>
          </a:p>
          <a:p>
            <a:pPr marL="514350" indent="-514350">
              <a:spcAft>
                <a:spcPts val="1200"/>
              </a:spcAft>
              <a:buFont typeface="+mj-lt"/>
              <a:buAutoNum type="arabicPeriod"/>
            </a:pPr>
            <a:r>
              <a:rPr lang="en-US" sz="3200"/>
              <a:t>Did you enjoy this activity? What was your favorite part? What was your least favorite part?</a:t>
            </a:r>
            <a:endParaRPr lang="en-US" sz="3200" b="1"/>
          </a:p>
        </p:txBody>
      </p:sp>
    </p:spTree>
    <p:extLst>
      <p:ext uri="{BB962C8B-B14F-4D97-AF65-F5344CB8AC3E}">
        <p14:creationId xmlns:p14="http://schemas.microsoft.com/office/powerpoint/2010/main" val="2544718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17D42-3FD9-38BC-DE26-8551F1A0ED21}"/>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A3D24470-CA21-0A79-5F3D-3F2072D5A4EC}"/>
              </a:ext>
            </a:extLst>
          </p:cNvPr>
          <p:cNvSpPr txBox="1">
            <a:spLocks/>
          </p:cNvSpPr>
          <p:nvPr/>
        </p:nvSpPr>
        <p:spPr>
          <a:xfrm>
            <a:off x="348918" y="0"/>
            <a:ext cx="858243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2"/>
                </a:solidFill>
                <a:latin typeface="Source Sans Pro" panose="020B0503030403020204" pitchFamily="34" charset="0"/>
                <a:ea typeface="Source Sans Pro" panose="020B0503030403020204" pitchFamily="34" charset="0"/>
                <a:cs typeface="Aharoni" panose="02010803020104030203" pitchFamily="2" charset="-79"/>
              </a:defRPr>
            </a:lvl1pPr>
          </a:lstStyle>
          <a:p>
            <a:pPr algn="l"/>
            <a:r>
              <a:rPr lang="en-US"/>
              <a:t>Assessment Rubric</a:t>
            </a:r>
          </a:p>
        </p:txBody>
      </p:sp>
      <p:pic>
        <p:nvPicPr>
          <p:cNvPr id="11" name="Picture 10">
            <a:extLst>
              <a:ext uri="{FF2B5EF4-FFF2-40B4-BE49-F238E27FC236}">
                <a16:creationId xmlns:a16="http://schemas.microsoft.com/office/drawing/2014/main" id="{15D76B13-329B-ADEF-0BB2-48C58C9001ED}"/>
              </a:ext>
            </a:extLst>
          </p:cNvPr>
          <p:cNvPicPr>
            <a:picLocks noChangeAspect="1"/>
          </p:cNvPicPr>
          <p:nvPr/>
        </p:nvPicPr>
        <p:blipFill>
          <a:blip r:embed="rId3"/>
          <a:stretch>
            <a:fillRect/>
          </a:stretch>
        </p:blipFill>
        <p:spPr>
          <a:xfrm>
            <a:off x="1073411" y="1214740"/>
            <a:ext cx="10002646" cy="5172797"/>
          </a:xfrm>
          <a:prstGeom prst="rect">
            <a:avLst/>
          </a:prstGeom>
        </p:spPr>
      </p:pic>
    </p:spTree>
    <p:extLst>
      <p:ext uri="{BB962C8B-B14F-4D97-AF65-F5344CB8AC3E}">
        <p14:creationId xmlns:p14="http://schemas.microsoft.com/office/powerpoint/2010/main" val="5987839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C2F20-1C31-0021-329A-4B3CFC80F0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62DEF4-E0E3-2053-AC6C-61A63B3AFCAC}"/>
              </a:ext>
            </a:extLst>
          </p:cNvPr>
          <p:cNvSpPr>
            <a:spLocks noGrp="1"/>
          </p:cNvSpPr>
          <p:nvPr>
            <p:ph type="title"/>
          </p:nvPr>
        </p:nvSpPr>
        <p:spPr/>
        <p:txBody>
          <a:bodyPr>
            <a:normAutofit/>
          </a:bodyPr>
          <a:lstStyle/>
          <a:p>
            <a:r>
              <a:rPr lang="en-US" sz="4000"/>
              <a:t>Student Assessment Data Form</a:t>
            </a:r>
          </a:p>
        </p:txBody>
      </p:sp>
      <p:pic>
        <p:nvPicPr>
          <p:cNvPr id="12" name="Picture 11">
            <a:extLst>
              <a:ext uri="{FF2B5EF4-FFF2-40B4-BE49-F238E27FC236}">
                <a16:creationId xmlns:a16="http://schemas.microsoft.com/office/drawing/2014/main" id="{D928BFD7-2B63-AAB5-DEB8-4D4EBB25A7F4}"/>
              </a:ext>
            </a:extLst>
          </p:cNvPr>
          <p:cNvPicPr>
            <a:picLocks noChangeAspect="1"/>
          </p:cNvPicPr>
          <p:nvPr/>
        </p:nvPicPr>
        <p:blipFill>
          <a:blip r:embed="rId3"/>
          <a:stretch>
            <a:fillRect/>
          </a:stretch>
        </p:blipFill>
        <p:spPr>
          <a:xfrm>
            <a:off x="1009010" y="1570891"/>
            <a:ext cx="3519523" cy="5117123"/>
          </a:xfrm>
          <a:prstGeom prst="rect">
            <a:avLst/>
          </a:prstGeom>
        </p:spPr>
      </p:pic>
      <p:pic>
        <p:nvPicPr>
          <p:cNvPr id="17" name="Picture 16">
            <a:extLst>
              <a:ext uri="{FF2B5EF4-FFF2-40B4-BE49-F238E27FC236}">
                <a16:creationId xmlns:a16="http://schemas.microsoft.com/office/drawing/2014/main" id="{B3A292CE-7CD5-B133-0E09-585CDC319309}"/>
              </a:ext>
            </a:extLst>
          </p:cNvPr>
          <p:cNvPicPr>
            <a:picLocks noChangeAspect="1"/>
          </p:cNvPicPr>
          <p:nvPr/>
        </p:nvPicPr>
        <p:blipFill>
          <a:blip r:embed="rId4"/>
          <a:stretch>
            <a:fillRect/>
          </a:stretch>
        </p:blipFill>
        <p:spPr>
          <a:xfrm>
            <a:off x="4668377" y="1570891"/>
            <a:ext cx="3520440" cy="4381594"/>
          </a:xfrm>
          <a:prstGeom prst="rect">
            <a:avLst/>
          </a:prstGeom>
        </p:spPr>
      </p:pic>
      <p:pic>
        <p:nvPicPr>
          <p:cNvPr id="19" name="Picture 18">
            <a:extLst>
              <a:ext uri="{FF2B5EF4-FFF2-40B4-BE49-F238E27FC236}">
                <a16:creationId xmlns:a16="http://schemas.microsoft.com/office/drawing/2014/main" id="{2189CAB3-74BB-BC6B-C94B-7BF6795BBD12}"/>
              </a:ext>
            </a:extLst>
          </p:cNvPr>
          <p:cNvPicPr>
            <a:picLocks noChangeAspect="1"/>
          </p:cNvPicPr>
          <p:nvPr/>
        </p:nvPicPr>
        <p:blipFill>
          <a:blip r:embed="rId5"/>
          <a:stretch>
            <a:fillRect/>
          </a:stretch>
        </p:blipFill>
        <p:spPr>
          <a:xfrm>
            <a:off x="8328660" y="1570891"/>
            <a:ext cx="3520440" cy="4007137"/>
          </a:xfrm>
          <a:prstGeom prst="rect">
            <a:avLst/>
          </a:prstGeom>
        </p:spPr>
      </p:pic>
    </p:spTree>
    <p:extLst>
      <p:ext uri="{BB962C8B-B14F-4D97-AF65-F5344CB8AC3E}">
        <p14:creationId xmlns:p14="http://schemas.microsoft.com/office/powerpoint/2010/main" val="38484624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C9096-CB01-0A25-5AA4-010F9CE2BF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BADFE9-C59C-4CE6-5C95-AD146E8164A7}"/>
              </a:ext>
            </a:extLst>
          </p:cNvPr>
          <p:cNvSpPr>
            <a:spLocks noGrp="1"/>
          </p:cNvSpPr>
          <p:nvPr>
            <p:ph type="title"/>
          </p:nvPr>
        </p:nvSpPr>
        <p:spPr/>
        <p:txBody>
          <a:bodyPr>
            <a:normAutofit/>
          </a:bodyPr>
          <a:lstStyle/>
          <a:p>
            <a:r>
              <a:rPr lang="en-US" sz="4000"/>
              <a:t>Google Sheet Export from Data Form</a:t>
            </a:r>
          </a:p>
        </p:txBody>
      </p:sp>
      <p:pic>
        <p:nvPicPr>
          <p:cNvPr id="7" name="Picture 6">
            <a:extLst>
              <a:ext uri="{FF2B5EF4-FFF2-40B4-BE49-F238E27FC236}">
                <a16:creationId xmlns:a16="http://schemas.microsoft.com/office/drawing/2014/main" id="{057978AD-02D4-1F84-2359-97E69B83B171}"/>
              </a:ext>
            </a:extLst>
          </p:cNvPr>
          <p:cNvPicPr>
            <a:picLocks noChangeAspect="1"/>
          </p:cNvPicPr>
          <p:nvPr/>
        </p:nvPicPr>
        <p:blipFill>
          <a:blip r:embed="rId3"/>
          <a:stretch>
            <a:fillRect/>
          </a:stretch>
        </p:blipFill>
        <p:spPr>
          <a:xfrm>
            <a:off x="0" y="1459433"/>
            <a:ext cx="12192000" cy="4726534"/>
          </a:xfrm>
          <a:prstGeom prst="rect">
            <a:avLst/>
          </a:prstGeom>
        </p:spPr>
      </p:pic>
    </p:spTree>
    <p:extLst>
      <p:ext uri="{BB962C8B-B14F-4D97-AF65-F5344CB8AC3E}">
        <p14:creationId xmlns:p14="http://schemas.microsoft.com/office/powerpoint/2010/main" val="27331179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3E6EE-0B37-F181-9EC6-DC61E10457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976DB7-FCE8-13AC-6A3D-7627EB01B751}"/>
              </a:ext>
            </a:extLst>
          </p:cNvPr>
          <p:cNvSpPr>
            <a:spLocks noGrp="1"/>
          </p:cNvSpPr>
          <p:nvPr>
            <p:ph type="title"/>
          </p:nvPr>
        </p:nvSpPr>
        <p:spPr>
          <a:xfrm>
            <a:off x="836612" y="111678"/>
            <a:ext cx="10515600" cy="1325563"/>
          </a:xfrm>
        </p:spPr>
        <p:txBody>
          <a:bodyPr/>
          <a:lstStyle/>
          <a:p>
            <a:r>
              <a:rPr lang="en-US"/>
              <a:t>Stages of the Assessment</a:t>
            </a:r>
          </a:p>
        </p:txBody>
      </p:sp>
      <p:sp>
        <p:nvSpPr>
          <p:cNvPr id="3" name="Content Placeholder 2">
            <a:extLst>
              <a:ext uri="{FF2B5EF4-FFF2-40B4-BE49-F238E27FC236}">
                <a16:creationId xmlns:a16="http://schemas.microsoft.com/office/drawing/2014/main" id="{15E6BB39-9E6A-98FF-0869-0B1639DAEDC2}"/>
              </a:ext>
            </a:extLst>
          </p:cNvPr>
          <p:cNvSpPr>
            <a:spLocks noGrp="1"/>
          </p:cNvSpPr>
          <p:nvPr>
            <p:ph sz="half" idx="1"/>
          </p:nvPr>
        </p:nvSpPr>
        <p:spPr>
          <a:xfrm>
            <a:off x="3898604" y="1612867"/>
            <a:ext cx="6458376" cy="4880008"/>
          </a:xfrm>
        </p:spPr>
        <p:txBody>
          <a:bodyPr>
            <a:normAutofit fontScale="85000" lnSpcReduction="20000"/>
          </a:bodyPr>
          <a:lstStyle/>
          <a:p>
            <a:pPr marL="577850" indent="-577850">
              <a:buFont typeface="+mj-lt"/>
              <a:buAutoNum type="arabicPeriod"/>
            </a:pPr>
            <a:r>
              <a:rPr lang="en-US" sz="3300" b="1">
                <a:solidFill>
                  <a:schemeClr val="tx1"/>
                </a:solidFill>
              </a:rPr>
              <a:t>Identify purpose of assessment </a:t>
            </a:r>
          </a:p>
          <a:p>
            <a:pPr marL="577850" indent="-577850">
              <a:buFont typeface="+mj-lt"/>
              <a:buAutoNum type="arabicPeriod"/>
            </a:pPr>
            <a:r>
              <a:rPr lang="en-US" sz="3300" b="1">
                <a:solidFill>
                  <a:schemeClr val="tx1"/>
                </a:solidFill>
              </a:rPr>
              <a:t>Determine logistics</a:t>
            </a:r>
          </a:p>
          <a:p>
            <a:pPr marL="577850" indent="-577850">
              <a:buFont typeface="+mj-lt"/>
              <a:buAutoNum type="arabicPeriod"/>
            </a:pPr>
            <a:r>
              <a:rPr lang="en-US" sz="3300" b="1">
                <a:solidFill>
                  <a:schemeClr val="tx1"/>
                </a:solidFill>
              </a:rPr>
              <a:t>Prepare staff</a:t>
            </a:r>
          </a:p>
          <a:p>
            <a:pPr marL="577850" indent="-577850">
              <a:buFont typeface="+mj-lt"/>
              <a:buAutoNum type="arabicPeriod"/>
            </a:pPr>
            <a:endParaRPr lang="en-US" sz="600" b="1"/>
          </a:p>
          <a:p>
            <a:pPr marL="577850" marR="0" indent="-577850">
              <a:buFont typeface="+mj-lt"/>
              <a:buAutoNum type="arabicPeriod"/>
            </a:pPr>
            <a:r>
              <a:rPr lang="en-US" sz="3300" b="1">
                <a:solidFill>
                  <a:schemeClr val="accent2">
                    <a:lumMod val="50000"/>
                  </a:schemeClr>
                </a:solidFill>
              </a:rPr>
              <a:t>Review tool with student</a:t>
            </a:r>
          </a:p>
          <a:p>
            <a:pPr marL="577850" marR="0" indent="-577850">
              <a:buFont typeface="+mj-lt"/>
              <a:buAutoNum type="arabicPeriod"/>
            </a:pPr>
            <a:r>
              <a:rPr lang="en-US" sz="3300" b="1">
                <a:solidFill>
                  <a:schemeClr val="accent2">
                    <a:lumMod val="50000"/>
                  </a:schemeClr>
                </a:solidFill>
              </a:rPr>
              <a:t>Administer</a:t>
            </a:r>
          </a:p>
          <a:p>
            <a:pPr marL="577850" indent="-577850">
              <a:buFont typeface="+mj-lt"/>
              <a:buAutoNum type="arabicPeriod"/>
            </a:pPr>
            <a:r>
              <a:rPr lang="en-US" sz="3300" b="1">
                <a:solidFill>
                  <a:schemeClr val="accent2">
                    <a:lumMod val="50000"/>
                  </a:schemeClr>
                </a:solidFill>
              </a:rPr>
              <a:t>Score the results</a:t>
            </a:r>
          </a:p>
          <a:p>
            <a:pPr marL="577850" indent="-577850">
              <a:buFont typeface="+mj-lt"/>
              <a:buAutoNum type="arabicPeriod"/>
            </a:pPr>
            <a:endParaRPr lang="en-US" sz="600" b="1">
              <a:solidFill>
                <a:schemeClr val="accent3">
                  <a:lumMod val="75000"/>
                </a:schemeClr>
              </a:solidFill>
            </a:endParaRPr>
          </a:p>
          <a:p>
            <a:pPr marL="577850" indent="-577850">
              <a:buFont typeface="+mj-lt"/>
              <a:buAutoNum type="arabicPeriod"/>
            </a:pPr>
            <a:r>
              <a:rPr lang="en-US" sz="3300" b="1">
                <a:solidFill>
                  <a:schemeClr val="accent3">
                    <a:lumMod val="75000"/>
                  </a:schemeClr>
                </a:solidFill>
              </a:rPr>
              <a:t>Prepare the data</a:t>
            </a:r>
          </a:p>
          <a:p>
            <a:pPr marL="577850" indent="-577850">
              <a:buFont typeface="+mj-lt"/>
              <a:buAutoNum type="arabicPeriod"/>
            </a:pPr>
            <a:r>
              <a:rPr lang="en-US" sz="3300" b="1">
                <a:solidFill>
                  <a:schemeClr val="accent3">
                    <a:lumMod val="75000"/>
                  </a:schemeClr>
                </a:solidFill>
              </a:rPr>
              <a:t>Prepare questions ahead of time</a:t>
            </a:r>
          </a:p>
          <a:p>
            <a:pPr marL="577850" marR="0" indent="-577850">
              <a:buFont typeface="+mj-lt"/>
              <a:buAutoNum type="arabicPeriod"/>
            </a:pPr>
            <a:r>
              <a:rPr lang="en-US" sz="3300" b="1">
                <a:solidFill>
                  <a:schemeClr val="accent3">
                    <a:lumMod val="75000"/>
                  </a:schemeClr>
                </a:solidFill>
              </a:rPr>
              <a:t>Hold conversations</a:t>
            </a:r>
          </a:p>
          <a:p>
            <a:pPr marL="577850" marR="0" indent="-577850">
              <a:buFont typeface="+mj-lt"/>
              <a:buAutoNum type="arabicPeriod"/>
            </a:pPr>
            <a:r>
              <a:rPr lang="en-US" sz="3300" b="1">
                <a:solidFill>
                  <a:schemeClr val="accent3">
                    <a:lumMod val="75000"/>
                  </a:schemeClr>
                </a:solidFill>
              </a:rPr>
              <a:t>Plan for next steps</a:t>
            </a:r>
          </a:p>
          <a:p>
            <a:pPr marL="0" indent="0">
              <a:buNone/>
            </a:pPr>
            <a:endParaRPr lang="en-US" b="1"/>
          </a:p>
          <a:p>
            <a:pPr marL="0" indent="0">
              <a:buNone/>
            </a:pPr>
            <a:endParaRPr lang="en-US" b="1"/>
          </a:p>
        </p:txBody>
      </p:sp>
      <p:sp>
        <p:nvSpPr>
          <p:cNvPr id="5" name="Rectangle: Rounded Corners 4">
            <a:extLst>
              <a:ext uri="{FF2B5EF4-FFF2-40B4-BE49-F238E27FC236}">
                <a16:creationId xmlns:a16="http://schemas.microsoft.com/office/drawing/2014/main" id="{1EE70B01-6CEB-4455-5EF3-FBF78246CB22}"/>
              </a:ext>
            </a:extLst>
          </p:cNvPr>
          <p:cNvSpPr/>
          <p:nvPr/>
        </p:nvSpPr>
        <p:spPr>
          <a:xfrm>
            <a:off x="1399586" y="1484083"/>
            <a:ext cx="2258009" cy="1325562"/>
          </a:xfrm>
          <a:prstGeom prst="roundRect">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t>Prepare</a:t>
            </a:r>
          </a:p>
        </p:txBody>
      </p:sp>
      <p:sp>
        <p:nvSpPr>
          <p:cNvPr id="6" name="Rectangle: Rounded Corners 5">
            <a:extLst>
              <a:ext uri="{FF2B5EF4-FFF2-40B4-BE49-F238E27FC236}">
                <a16:creationId xmlns:a16="http://schemas.microsoft.com/office/drawing/2014/main" id="{9E3A4C1B-2562-06CD-4E15-3A069343D21D}"/>
              </a:ext>
            </a:extLst>
          </p:cNvPr>
          <p:cNvSpPr/>
          <p:nvPr/>
        </p:nvSpPr>
        <p:spPr>
          <a:xfrm>
            <a:off x="1399586" y="3013364"/>
            <a:ext cx="2258009" cy="1289897"/>
          </a:xfrm>
          <a:prstGeom prst="roundRect">
            <a:avLst/>
          </a:prstGeom>
          <a:solidFill>
            <a:schemeClr val="accent2">
              <a:lumMod val="75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t>Assess</a:t>
            </a:r>
          </a:p>
        </p:txBody>
      </p:sp>
      <p:sp>
        <p:nvSpPr>
          <p:cNvPr id="7" name="Rectangle: Rounded Corners 6">
            <a:extLst>
              <a:ext uri="{FF2B5EF4-FFF2-40B4-BE49-F238E27FC236}">
                <a16:creationId xmlns:a16="http://schemas.microsoft.com/office/drawing/2014/main" id="{36D0B9CD-4C88-14D7-A241-2C52EAE39A67}"/>
              </a:ext>
            </a:extLst>
          </p:cNvPr>
          <p:cNvSpPr/>
          <p:nvPr/>
        </p:nvSpPr>
        <p:spPr>
          <a:xfrm>
            <a:off x="1399586" y="4489449"/>
            <a:ext cx="2258009" cy="1687416"/>
          </a:xfrm>
          <a:prstGeom prst="roundRect">
            <a:avLst/>
          </a:prstGeom>
          <a:solidFill>
            <a:schemeClr val="accent3">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t>Analyze</a:t>
            </a:r>
          </a:p>
        </p:txBody>
      </p:sp>
    </p:spTree>
    <p:extLst>
      <p:ext uri="{BB962C8B-B14F-4D97-AF65-F5344CB8AC3E}">
        <p14:creationId xmlns:p14="http://schemas.microsoft.com/office/powerpoint/2010/main" val="6644564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73B17-E5DE-A824-E2F1-579137EE9BB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4AA374-B3CB-6860-C877-86D0EF270020}"/>
              </a:ext>
            </a:extLst>
          </p:cNvPr>
          <p:cNvSpPr>
            <a:spLocks noGrp="1"/>
          </p:cNvSpPr>
          <p:nvPr>
            <p:ph sz="half" idx="1"/>
          </p:nvPr>
        </p:nvSpPr>
        <p:spPr>
          <a:xfrm>
            <a:off x="963057" y="1738294"/>
            <a:ext cx="3807064" cy="4387333"/>
          </a:xfrm>
        </p:spPr>
        <p:txBody>
          <a:bodyPr>
            <a:normAutofit/>
          </a:bodyPr>
          <a:lstStyle/>
          <a:p>
            <a:pPr marL="577850" indent="-577850">
              <a:buFont typeface="+mj-lt"/>
              <a:buAutoNum type="arabicPeriod"/>
            </a:pPr>
            <a:r>
              <a:rPr lang="en-US" sz="3300"/>
              <a:t>Identify purpose of assessment</a:t>
            </a:r>
          </a:p>
          <a:p>
            <a:pPr marL="577850" indent="-577850">
              <a:buFont typeface="+mj-lt"/>
              <a:buAutoNum type="arabicPeriod"/>
            </a:pPr>
            <a:r>
              <a:rPr lang="en-US" sz="3300"/>
              <a:t>Determine logistics</a:t>
            </a:r>
          </a:p>
          <a:p>
            <a:pPr marL="577850" indent="-577850">
              <a:buFont typeface="+mj-lt"/>
              <a:buAutoNum type="arabicPeriod"/>
            </a:pPr>
            <a:r>
              <a:rPr lang="en-US" sz="3300"/>
              <a:t>Prepare staff</a:t>
            </a:r>
          </a:p>
          <a:p>
            <a:pPr marL="577850" indent="-577850">
              <a:buFont typeface="+mj-lt"/>
              <a:buAutoNum type="arabicPeriod"/>
            </a:pPr>
            <a:endParaRPr lang="en-US" sz="600" b="1"/>
          </a:p>
          <a:p>
            <a:pPr marL="577850" indent="-577850">
              <a:buFont typeface="+mj-lt"/>
              <a:buAutoNum type="arabicPeriod"/>
            </a:pPr>
            <a:endParaRPr lang="en-US" sz="600" b="1">
              <a:solidFill>
                <a:schemeClr val="accent3">
                  <a:lumMod val="75000"/>
                </a:schemeClr>
              </a:solidFill>
            </a:endParaRPr>
          </a:p>
          <a:p>
            <a:pPr marL="0" indent="0">
              <a:buNone/>
            </a:pPr>
            <a:endParaRPr lang="en-US" b="1"/>
          </a:p>
          <a:p>
            <a:pPr marL="0" indent="0">
              <a:buNone/>
            </a:pPr>
            <a:endParaRPr lang="en-US" b="1"/>
          </a:p>
        </p:txBody>
      </p:sp>
      <p:sp>
        <p:nvSpPr>
          <p:cNvPr id="5" name="Rectangle: Rounded Corners 4">
            <a:extLst>
              <a:ext uri="{FF2B5EF4-FFF2-40B4-BE49-F238E27FC236}">
                <a16:creationId xmlns:a16="http://schemas.microsoft.com/office/drawing/2014/main" id="{8C5D1326-4EB5-DA04-1866-90AE8C96D7FE}"/>
              </a:ext>
            </a:extLst>
          </p:cNvPr>
          <p:cNvSpPr/>
          <p:nvPr/>
        </p:nvSpPr>
        <p:spPr>
          <a:xfrm>
            <a:off x="541170" y="287305"/>
            <a:ext cx="10935483" cy="832368"/>
          </a:xfrm>
          <a:prstGeom prst="roundRect">
            <a:avLst/>
          </a:prstGeom>
          <a:solidFill>
            <a:schemeClr val="tx2">
              <a:lumMod val="60000"/>
              <a:lumOff val="4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t>Preparation</a:t>
            </a:r>
          </a:p>
        </p:txBody>
      </p:sp>
      <p:pic>
        <p:nvPicPr>
          <p:cNvPr id="4" name="Picture 3" descr="A group of people sitting around a table&#10;&#10;AI-generated content may be incorrect.">
            <a:extLst>
              <a:ext uri="{FF2B5EF4-FFF2-40B4-BE49-F238E27FC236}">
                <a16:creationId xmlns:a16="http://schemas.microsoft.com/office/drawing/2014/main" id="{89F07373-A090-C3B3-6BCA-B7390D9D7B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4441" y="1714967"/>
            <a:ext cx="6587470" cy="4387333"/>
          </a:xfrm>
          <a:prstGeom prst="rect">
            <a:avLst/>
          </a:prstGeom>
        </p:spPr>
      </p:pic>
    </p:spTree>
    <p:extLst>
      <p:ext uri="{BB962C8B-B14F-4D97-AF65-F5344CB8AC3E}">
        <p14:creationId xmlns:p14="http://schemas.microsoft.com/office/powerpoint/2010/main" val="10980602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E40CE-F4A0-C6C4-EF81-8FEAE36693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9AB81B-79F0-C3B0-C66F-BC9B6FD59A30}"/>
              </a:ext>
            </a:extLst>
          </p:cNvPr>
          <p:cNvSpPr>
            <a:spLocks noGrp="1"/>
          </p:cNvSpPr>
          <p:nvPr>
            <p:ph type="title"/>
          </p:nvPr>
        </p:nvSpPr>
        <p:spPr/>
        <p:txBody>
          <a:bodyPr>
            <a:noAutofit/>
          </a:bodyPr>
          <a:lstStyle/>
          <a:p>
            <a:r>
              <a:rPr lang="en-US" sz="3600"/>
              <a:t>1) </a:t>
            </a:r>
            <a:r>
              <a:rPr lang="en-US" sz="3600" b="1"/>
              <a:t>Identify how the tools will be integrated into your SEL programming</a:t>
            </a:r>
            <a:endParaRPr lang="en-US" sz="3600"/>
          </a:p>
        </p:txBody>
      </p:sp>
      <p:sp>
        <p:nvSpPr>
          <p:cNvPr id="3" name="Content Placeholder 2">
            <a:extLst>
              <a:ext uri="{FF2B5EF4-FFF2-40B4-BE49-F238E27FC236}">
                <a16:creationId xmlns:a16="http://schemas.microsoft.com/office/drawing/2014/main" id="{93F8DC7C-FDE7-8B03-1583-552FC1D51E86}"/>
              </a:ext>
            </a:extLst>
          </p:cNvPr>
          <p:cNvSpPr>
            <a:spLocks noGrp="1"/>
          </p:cNvSpPr>
          <p:nvPr>
            <p:ph sz="half" idx="1"/>
          </p:nvPr>
        </p:nvSpPr>
        <p:spPr>
          <a:xfrm>
            <a:off x="838200" y="2414754"/>
            <a:ext cx="10515600" cy="2987195"/>
          </a:xfrm>
        </p:spPr>
        <p:txBody>
          <a:bodyPr>
            <a:normAutofit/>
          </a:bodyPr>
          <a:lstStyle/>
          <a:p>
            <a:pPr lvl="2">
              <a:lnSpc>
                <a:spcPct val="100000"/>
              </a:lnSpc>
              <a:spcBef>
                <a:spcPts val="1200"/>
              </a:spcBef>
            </a:pPr>
            <a:r>
              <a:rPr lang="en-US" sz="3200"/>
              <a:t>Opportunity for student reflection?</a:t>
            </a:r>
          </a:p>
          <a:p>
            <a:pPr lvl="2">
              <a:lnSpc>
                <a:spcPct val="100000"/>
              </a:lnSpc>
              <a:spcBef>
                <a:spcPts val="1200"/>
              </a:spcBef>
            </a:pPr>
            <a:r>
              <a:rPr lang="en-US" sz="3200"/>
              <a:t>Chance for individual staff members to assess student understanding?</a:t>
            </a:r>
          </a:p>
          <a:p>
            <a:pPr lvl="2">
              <a:lnSpc>
                <a:spcPct val="100000"/>
              </a:lnSpc>
              <a:spcBef>
                <a:spcPts val="1200"/>
              </a:spcBef>
            </a:pPr>
            <a:r>
              <a:rPr lang="en-US" sz="3200"/>
              <a:t>Data to assess your curricula, lessons, or approaches?</a:t>
            </a:r>
          </a:p>
          <a:p>
            <a:pPr marL="0" indent="0">
              <a:buNone/>
            </a:pPr>
            <a:endParaRPr lang="en-US" b="1"/>
          </a:p>
        </p:txBody>
      </p:sp>
      <p:sp>
        <p:nvSpPr>
          <p:cNvPr id="4" name="Rectangle: Rounded Corners 3">
            <a:extLst>
              <a:ext uri="{FF2B5EF4-FFF2-40B4-BE49-F238E27FC236}">
                <a16:creationId xmlns:a16="http://schemas.microsoft.com/office/drawing/2014/main" id="{0CADD8F9-715C-7D4D-4A2A-2CAF89EC9F16}"/>
              </a:ext>
            </a:extLst>
          </p:cNvPr>
          <p:cNvSpPr/>
          <p:nvPr/>
        </p:nvSpPr>
        <p:spPr>
          <a:xfrm>
            <a:off x="541170" y="287305"/>
            <a:ext cx="10935483" cy="1403383"/>
          </a:xfrm>
          <a:prstGeom prst="roundRect">
            <a:avLst/>
          </a:prstGeom>
          <a:solidFill>
            <a:schemeClr val="tx2">
              <a:lumMod val="60000"/>
              <a:lumOff val="4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t>Preparation</a:t>
            </a:r>
          </a:p>
          <a:p>
            <a:pPr algn="ctr"/>
            <a:r>
              <a:rPr lang="en-US" sz="3600"/>
              <a:t>Step1: Identify purpose of assessment</a:t>
            </a:r>
          </a:p>
        </p:txBody>
      </p:sp>
    </p:spTree>
    <p:extLst>
      <p:ext uri="{BB962C8B-B14F-4D97-AF65-F5344CB8AC3E}">
        <p14:creationId xmlns:p14="http://schemas.microsoft.com/office/powerpoint/2010/main" val="37867146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88EC5-F827-C789-D70D-BD88222519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53B62C-54AA-54CC-E081-6CDC15FAD3C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14AC67D-19C4-19AF-7606-2EC38906E338}"/>
              </a:ext>
            </a:extLst>
          </p:cNvPr>
          <p:cNvSpPr>
            <a:spLocks noGrp="1"/>
          </p:cNvSpPr>
          <p:nvPr>
            <p:ph sz="half" idx="1"/>
          </p:nvPr>
        </p:nvSpPr>
        <p:spPr>
          <a:xfrm>
            <a:off x="838200" y="2102449"/>
            <a:ext cx="10515600" cy="3744314"/>
          </a:xfrm>
        </p:spPr>
        <p:txBody>
          <a:bodyPr>
            <a:normAutofit fontScale="92500" lnSpcReduction="10000"/>
          </a:bodyPr>
          <a:lstStyle/>
          <a:p>
            <a:pPr marL="914400" lvl="1" indent="-571500">
              <a:lnSpc>
                <a:spcPct val="110000"/>
              </a:lnSpc>
              <a:spcBef>
                <a:spcPts val="1200"/>
              </a:spcBef>
              <a:buAutoNum type="arabicParenR"/>
            </a:pPr>
            <a:r>
              <a:rPr lang="en-US" sz="3500"/>
              <a:t>Will students will complete the assessment individually or in small groups? </a:t>
            </a:r>
          </a:p>
          <a:p>
            <a:pPr marL="914400" lvl="1" indent="-571500">
              <a:lnSpc>
                <a:spcPct val="110000"/>
              </a:lnSpc>
              <a:spcBef>
                <a:spcPts val="1200"/>
              </a:spcBef>
              <a:buAutoNum type="arabicParenR"/>
            </a:pPr>
            <a:r>
              <a:rPr lang="en-US" sz="3500"/>
              <a:t>Who will administer the assessment? Is additional staff needed? </a:t>
            </a:r>
          </a:p>
          <a:p>
            <a:pPr marL="914400" lvl="1" indent="-571500">
              <a:lnSpc>
                <a:spcPct val="110000"/>
              </a:lnSpc>
              <a:spcBef>
                <a:spcPts val="1200"/>
              </a:spcBef>
              <a:buAutoNum type="arabicParenR"/>
            </a:pPr>
            <a:r>
              <a:rPr lang="en-US" sz="3500"/>
              <a:t>When will assessment the occur?</a:t>
            </a:r>
          </a:p>
          <a:p>
            <a:pPr marL="0" indent="0">
              <a:buNone/>
            </a:pPr>
            <a:endParaRPr lang="en-US" b="1"/>
          </a:p>
          <a:p>
            <a:pPr marL="0" indent="0">
              <a:buNone/>
            </a:pPr>
            <a:r>
              <a:rPr lang="en-US" b="1"/>
              <a:t>The Appendix A logistics worksheet can help!</a:t>
            </a:r>
          </a:p>
        </p:txBody>
      </p:sp>
      <p:sp>
        <p:nvSpPr>
          <p:cNvPr id="5" name="Rectangle: Rounded Corners 4">
            <a:extLst>
              <a:ext uri="{FF2B5EF4-FFF2-40B4-BE49-F238E27FC236}">
                <a16:creationId xmlns:a16="http://schemas.microsoft.com/office/drawing/2014/main" id="{361E7FF8-E1C3-D11C-86CA-F4ECE9AEC379}"/>
              </a:ext>
            </a:extLst>
          </p:cNvPr>
          <p:cNvSpPr/>
          <p:nvPr/>
        </p:nvSpPr>
        <p:spPr>
          <a:xfrm>
            <a:off x="541170" y="287305"/>
            <a:ext cx="10935483" cy="1403383"/>
          </a:xfrm>
          <a:prstGeom prst="roundRect">
            <a:avLst/>
          </a:prstGeom>
          <a:solidFill>
            <a:schemeClr val="tx2">
              <a:lumMod val="60000"/>
              <a:lumOff val="4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t>Preparation</a:t>
            </a:r>
          </a:p>
          <a:p>
            <a:pPr algn="ctr"/>
            <a:r>
              <a:rPr lang="en-US" sz="3600"/>
              <a:t>Step2: Determine Logistics</a:t>
            </a:r>
          </a:p>
        </p:txBody>
      </p:sp>
    </p:spTree>
    <p:extLst>
      <p:ext uri="{BB962C8B-B14F-4D97-AF65-F5344CB8AC3E}">
        <p14:creationId xmlns:p14="http://schemas.microsoft.com/office/powerpoint/2010/main" val="33793073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E0C68CA-029A-41E9-6979-1385E3CD7891}"/>
              </a:ext>
            </a:extLst>
          </p:cNvPr>
          <p:cNvPicPr>
            <a:picLocks noChangeAspect="1"/>
          </p:cNvPicPr>
          <p:nvPr/>
        </p:nvPicPr>
        <p:blipFill>
          <a:blip r:embed="rId3"/>
          <a:stretch>
            <a:fillRect/>
          </a:stretch>
        </p:blipFill>
        <p:spPr>
          <a:xfrm>
            <a:off x="167640" y="121920"/>
            <a:ext cx="8833312" cy="4741914"/>
          </a:xfrm>
          <a:prstGeom prst="rect">
            <a:avLst/>
          </a:prstGeom>
        </p:spPr>
      </p:pic>
      <p:pic>
        <p:nvPicPr>
          <p:cNvPr id="12" name="Picture 11">
            <a:extLst>
              <a:ext uri="{FF2B5EF4-FFF2-40B4-BE49-F238E27FC236}">
                <a16:creationId xmlns:a16="http://schemas.microsoft.com/office/drawing/2014/main" id="{B2A4DE06-FDCD-D209-93F5-94EF8995C2F7}"/>
              </a:ext>
            </a:extLst>
          </p:cNvPr>
          <p:cNvPicPr>
            <a:picLocks noChangeAspect="1"/>
          </p:cNvPicPr>
          <p:nvPr/>
        </p:nvPicPr>
        <p:blipFill>
          <a:blip r:embed="rId4"/>
          <a:srcRect b="24778"/>
          <a:stretch/>
        </p:blipFill>
        <p:spPr>
          <a:xfrm>
            <a:off x="2026920" y="4671356"/>
            <a:ext cx="10058400" cy="2019003"/>
          </a:xfrm>
          <a:prstGeom prst="rect">
            <a:avLst/>
          </a:prstGeom>
        </p:spPr>
      </p:pic>
    </p:spTree>
    <p:extLst>
      <p:ext uri="{BB962C8B-B14F-4D97-AF65-F5344CB8AC3E}">
        <p14:creationId xmlns:p14="http://schemas.microsoft.com/office/powerpoint/2010/main" val="94711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arpened color pencil tips">
            <a:extLst>
              <a:ext uri="{FF2B5EF4-FFF2-40B4-BE49-F238E27FC236}">
                <a16:creationId xmlns:a16="http://schemas.microsoft.com/office/drawing/2014/main" id="{3284A162-810E-C90F-54AF-0501D44F6A66}"/>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b="15605"/>
          <a:stretch/>
        </p:blipFill>
        <p:spPr>
          <a:xfrm>
            <a:off x="0" y="0"/>
            <a:ext cx="12191999" cy="6858000"/>
          </a:xfrm>
          <a:prstGeom prst="rect">
            <a:avLst/>
          </a:prstGeom>
        </p:spPr>
      </p:pic>
      <p:sp>
        <p:nvSpPr>
          <p:cNvPr id="2" name="Title 1">
            <a:extLst>
              <a:ext uri="{FF2B5EF4-FFF2-40B4-BE49-F238E27FC236}">
                <a16:creationId xmlns:a16="http://schemas.microsoft.com/office/drawing/2014/main" id="{72AD56EA-9908-DAE9-7953-E899BAE84373}"/>
              </a:ext>
            </a:extLst>
          </p:cNvPr>
          <p:cNvSpPr>
            <a:spLocks noGrp="1"/>
          </p:cNvSpPr>
          <p:nvPr>
            <p:ph type="ctrTitle"/>
          </p:nvPr>
        </p:nvSpPr>
        <p:spPr>
          <a:xfrm>
            <a:off x="897293" y="798989"/>
            <a:ext cx="3503257" cy="551071"/>
          </a:xfrm>
        </p:spPr>
        <p:txBody>
          <a:bodyPr>
            <a:noAutofit/>
          </a:bodyPr>
          <a:lstStyle/>
          <a:p>
            <a:r>
              <a:rPr lang="en-US" sz="5900">
                <a:latin typeface="Source Sans Pro" panose="020B0503030403020204" pitchFamily="34" charset="0"/>
                <a:ea typeface="Source Sans Pro" panose="020B0503030403020204" pitchFamily="34" charset="0"/>
              </a:rPr>
              <a:t>Agenda</a:t>
            </a:r>
          </a:p>
        </p:txBody>
      </p:sp>
      <p:sp>
        <p:nvSpPr>
          <p:cNvPr id="6" name="Google Shape;257;p34">
            <a:extLst>
              <a:ext uri="{FF2B5EF4-FFF2-40B4-BE49-F238E27FC236}">
                <a16:creationId xmlns:a16="http://schemas.microsoft.com/office/drawing/2014/main" id="{1418FE27-CFE2-F6FA-049F-CE839A979B7F}"/>
              </a:ext>
            </a:extLst>
          </p:cNvPr>
          <p:cNvSpPr txBox="1">
            <a:spLocks/>
          </p:cNvSpPr>
          <p:nvPr/>
        </p:nvSpPr>
        <p:spPr>
          <a:xfrm>
            <a:off x="897293" y="1905209"/>
            <a:ext cx="9925604" cy="3766841"/>
          </a:xfrm>
          <a:prstGeom prst="rect">
            <a:avLst/>
          </a:prstGeom>
          <a:noFill/>
          <a:effectLst>
            <a:softEdge rad="127000"/>
          </a:effectLst>
        </p:spPr>
        <p:txBody>
          <a:bodyPr spcFirstLastPara="1" vert="horz" wrap="square" lIns="274320" tIns="274320" rIns="274320" bIns="27432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Times New Rom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2"/>
                </a:solidFill>
                <a:latin typeface="Source Sans Pro" panose="020B0503030403020204" pitchFamily="34" charset="77"/>
                <a:ea typeface="+mn-ea"/>
                <a:cs typeface="Times New Rom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2"/>
                </a:solidFill>
                <a:latin typeface="Source Sans Pro" panose="020B0503030403020204" pitchFamily="34" charset="77"/>
                <a:ea typeface="+mn-ea"/>
                <a:cs typeface="Times New Rom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Source Sans Pro" panose="020B0503030403020204" pitchFamily="34" charset="77"/>
                <a:ea typeface="+mn-ea"/>
                <a:cs typeface="Times New Rom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Source Sans Pro" panose="020B0503030403020204" pitchFamily="34" charset="77"/>
                <a:ea typeface="+mn-ea"/>
                <a:cs typeface="Times New Rom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mj-lt"/>
              <a:buAutoNum type="arabicPeriod"/>
            </a:pPr>
            <a:r>
              <a:rPr lang="en-US" sz="4400" b="1" dirty="0">
                <a:solidFill>
                  <a:schemeClr val="tx2"/>
                </a:solidFill>
                <a:latin typeface="Source Sans Pro"/>
                <a:ea typeface="Source Sans Pro"/>
                <a:cs typeface="Times New Roman"/>
              </a:rPr>
              <a:t>Welcome and Icebreaker</a:t>
            </a:r>
          </a:p>
          <a:p>
            <a:pPr marL="457200" indent="-457200" algn="l">
              <a:buFont typeface="+mj-lt"/>
              <a:buAutoNum type="arabicPeriod"/>
            </a:pPr>
            <a:r>
              <a:rPr lang="en-US" sz="4400" b="1" dirty="0">
                <a:solidFill>
                  <a:schemeClr val="tx2"/>
                </a:solidFill>
                <a:latin typeface="Source Sans Pro"/>
                <a:ea typeface="Source Sans Pro"/>
                <a:cs typeface="Times New Roman"/>
              </a:rPr>
              <a:t>Survey Tool</a:t>
            </a:r>
            <a:endParaRPr lang="en" sz="3600" b="1" dirty="0">
              <a:solidFill>
                <a:schemeClr val="tx2"/>
              </a:solidFill>
              <a:latin typeface="Source Sans Pro"/>
              <a:ea typeface="Source Sans Pro"/>
              <a:cs typeface="Times New Roman"/>
            </a:endParaRPr>
          </a:p>
          <a:p>
            <a:pPr marL="457200" indent="-457200" algn="l">
              <a:buFont typeface="+mj-lt"/>
              <a:buAutoNum type="arabicPeriod"/>
            </a:pPr>
            <a:r>
              <a:rPr lang="en" sz="4400" b="1" dirty="0">
                <a:solidFill>
                  <a:schemeClr val="tx2"/>
                </a:solidFill>
                <a:latin typeface="Source Sans Pro"/>
                <a:ea typeface="Source Sans Pro"/>
                <a:cs typeface="Times New Roman"/>
              </a:rPr>
              <a:t>5 Alive Student Assessment Part 2</a:t>
            </a:r>
          </a:p>
          <a:p>
            <a:pPr marL="457200" indent="-457200" algn="l">
              <a:buFont typeface="+mj-lt"/>
              <a:buAutoNum type="arabicPeriod"/>
            </a:pPr>
            <a:r>
              <a:rPr lang="en" sz="4400" b="1" dirty="0">
                <a:solidFill>
                  <a:schemeClr val="tx2"/>
                </a:solidFill>
                <a:latin typeface="Source Sans Pro"/>
                <a:ea typeface="Source Sans Pro"/>
                <a:cs typeface="Times New Roman"/>
              </a:rPr>
              <a:t>Closing</a:t>
            </a:r>
            <a:endParaRPr lang="en-US" sz="4400" b="1" dirty="0">
              <a:solidFill>
                <a:schemeClr val="tx2"/>
              </a:solidFill>
              <a:latin typeface="Source Sans Pro"/>
              <a:ea typeface="Source Sans Pro"/>
              <a:cs typeface="Times New Roman"/>
            </a:endParaRPr>
          </a:p>
        </p:txBody>
      </p:sp>
    </p:spTree>
    <p:extLst>
      <p:ext uri="{BB962C8B-B14F-4D97-AF65-F5344CB8AC3E}">
        <p14:creationId xmlns:p14="http://schemas.microsoft.com/office/powerpoint/2010/main" val="34167534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7280A0-0D18-EFBE-A2EB-CAEC0B35132D}"/>
              </a:ext>
            </a:extLst>
          </p:cNvPr>
          <p:cNvSpPr>
            <a:spLocks noGrp="1"/>
          </p:cNvSpPr>
          <p:nvPr>
            <p:ph sz="half" idx="1"/>
          </p:nvPr>
        </p:nvSpPr>
        <p:spPr>
          <a:xfrm>
            <a:off x="751937" y="2400300"/>
            <a:ext cx="3682042" cy="3923085"/>
          </a:xfrm>
        </p:spPr>
        <p:txBody>
          <a:bodyPr>
            <a:normAutofit/>
          </a:bodyPr>
          <a:lstStyle/>
          <a:p>
            <a:pPr>
              <a:lnSpc>
                <a:spcPct val="100000"/>
              </a:lnSpc>
              <a:spcBef>
                <a:spcPts val="1200"/>
              </a:spcBef>
            </a:pPr>
            <a:r>
              <a:rPr lang="en-US" sz="3200"/>
              <a:t>Hold training </a:t>
            </a:r>
          </a:p>
          <a:p>
            <a:pPr>
              <a:lnSpc>
                <a:spcPct val="100000"/>
              </a:lnSpc>
              <a:spcBef>
                <a:spcPts val="1200"/>
              </a:spcBef>
            </a:pPr>
            <a:r>
              <a:rPr lang="en-US" sz="3200"/>
              <a:t>Provide time for them to prepare</a:t>
            </a:r>
          </a:p>
        </p:txBody>
      </p:sp>
      <p:pic>
        <p:nvPicPr>
          <p:cNvPr id="6" name="Content Placeholder 5" descr="Close-up of raised hands at office training with speaker out of focus in background">
            <a:extLst>
              <a:ext uri="{FF2B5EF4-FFF2-40B4-BE49-F238E27FC236}">
                <a16:creationId xmlns:a16="http://schemas.microsoft.com/office/drawing/2014/main" id="{F72075EA-81C0-571D-3477-51B7AFEF3B2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948389" y="2104843"/>
            <a:ext cx="6615352" cy="4364967"/>
          </a:xfrm>
        </p:spPr>
      </p:pic>
      <p:sp>
        <p:nvSpPr>
          <p:cNvPr id="5" name="Rectangle: Rounded Corners 4">
            <a:extLst>
              <a:ext uri="{FF2B5EF4-FFF2-40B4-BE49-F238E27FC236}">
                <a16:creationId xmlns:a16="http://schemas.microsoft.com/office/drawing/2014/main" id="{E9281F08-6EEB-9C46-42BD-0399939287EE}"/>
              </a:ext>
            </a:extLst>
          </p:cNvPr>
          <p:cNvSpPr/>
          <p:nvPr/>
        </p:nvSpPr>
        <p:spPr>
          <a:xfrm>
            <a:off x="541170" y="287305"/>
            <a:ext cx="10935483" cy="1403383"/>
          </a:xfrm>
          <a:prstGeom prst="roundRect">
            <a:avLst/>
          </a:prstGeom>
          <a:solidFill>
            <a:schemeClr val="tx2">
              <a:lumMod val="60000"/>
              <a:lumOff val="4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t>Preparation</a:t>
            </a:r>
          </a:p>
          <a:p>
            <a:pPr algn="ctr"/>
            <a:r>
              <a:rPr lang="en-US" sz="3600"/>
              <a:t>Step3: Prepare staff</a:t>
            </a:r>
          </a:p>
        </p:txBody>
      </p:sp>
    </p:spTree>
    <p:extLst>
      <p:ext uri="{BB962C8B-B14F-4D97-AF65-F5344CB8AC3E}">
        <p14:creationId xmlns:p14="http://schemas.microsoft.com/office/powerpoint/2010/main" val="21525491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a:extLst>
            <a:ext uri="{FF2B5EF4-FFF2-40B4-BE49-F238E27FC236}">
              <a16:creationId xmlns:a16="http://schemas.microsoft.com/office/drawing/2014/main" id="{027C4CF0-0F71-1B8B-2FDA-E1C1EAC0FB2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47C7B09-9CF8-B60F-03A7-7214F963B1FE}"/>
              </a:ext>
            </a:extLst>
          </p:cNvPr>
          <p:cNvSpPr>
            <a:spLocks noGrp="1"/>
          </p:cNvSpPr>
          <p:nvPr>
            <p:ph type="title"/>
          </p:nvPr>
        </p:nvSpPr>
        <p:spPr>
          <a:xfrm>
            <a:off x="3518140" y="0"/>
            <a:ext cx="4751717" cy="1325563"/>
          </a:xfrm>
        </p:spPr>
        <p:txBody>
          <a:bodyPr/>
          <a:lstStyle/>
          <a:p>
            <a:r>
              <a:rPr lang="en-US"/>
              <a:t>Break</a:t>
            </a:r>
          </a:p>
        </p:txBody>
      </p:sp>
      <p:pic>
        <p:nvPicPr>
          <p:cNvPr id="4102" name="Picture 6" descr="Cup Of Coffee Photos, Download The BEST Free Cup Of Coffee Stock Photos &amp;  HD Images">
            <a:extLst>
              <a:ext uri="{FF2B5EF4-FFF2-40B4-BE49-F238E27FC236}">
                <a16:creationId xmlns:a16="http://schemas.microsoft.com/office/drawing/2014/main" id="{D85EF62F-9346-C530-7D7E-09203AB981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329" b="13711"/>
          <a:stretch/>
        </p:blipFill>
        <p:spPr bwMode="auto">
          <a:xfrm>
            <a:off x="950913" y="1325562"/>
            <a:ext cx="10288587" cy="4592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55774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9E142-F2D2-1A61-CDDB-3E5BB7CC73D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882DF5-3A18-B0BF-44CB-7B976D2636FF}"/>
              </a:ext>
            </a:extLst>
          </p:cNvPr>
          <p:cNvSpPr>
            <a:spLocks noGrp="1"/>
          </p:cNvSpPr>
          <p:nvPr>
            <p:ph sz="half" idx="1"/>
          </p:nvPr>
        </p:nvSpPr>
        <p:spPr>
          <a:xfrm>
            <a:off x="860280" y="1676578"/>
            <a:ext cx="4222083" cy="4351338"/>
          </a:xfrm>
        </p:spPr>
        <p:txBody>
          <a:bodyPr>
            <a:normAutofit/>
          </a:bodyPr>
          <a:lstStyle/>
          <a:p>
            <a:pPr marL="0" indent="0">
              <a:lnSpc>
                <a:spcPct val="110000"/>
              </a:lnSpc>
              <a:spcBef>
                <a:spcPts val="1200"/>
              </a:spcBef>
              <a:buNone/>
            </a:pPr>
            <a:r>
              <a:rPr lang="en-US" sz="3200"/>
              <a:t>7) Prepare the data</a:t>
            </a:r>
          </a:p>
          <a:p>
            <a:pPr marL="406400" indent="-406400">
              <a:lnSpc>
                <a:spcPct val="110000"/>
              </a:lnSpc>
              <a:spcBef>
                <a:spcPts val="1200"/>
              </a:spcBef>
              <a:buNone/>
            </a:pPr>
            <a:r>
              <a:rPr lang="en-US" sz="3200"/>
              <a:t>8) Identify questions to guide conversation</a:t>
            </a:r>
          </a:p>
          <a:p>
            <a:pPr marL="406400" marR="0" indent="-406400">
              <a:lnSpc>
                <a:spcPct val="110000"/>
              </a:lnSpc>
              <a:spcBef>
                <a:spcPts val="1200"/>
              </a:spcBef>
              <a:buNone/>
            </a:pPr>
            <a:r>
              <a:rPr lang="en-US" sz="3200"/>
              <a:t>9) Hold conversations with staff</a:t>
            </a:r>
          </a:p>
          <a:p>
            <a:pPr marL="0" marR="0" indent="0">
              <a:lnSpc>
                <a:spcPct val="110000"/>
              </a:lnSpc>
              <a:spcBef>
                <a:spcPts val="1200"/>
              </a:spcBef>
              <a:buNone/>
            </a:pPr>
            <a:r>
              <a:rPr lang="en-US" sz="3200"/>
              <a:t>10) Plan for next steps</a:t>
            </a:r>
          </a:p>
        </p:txBody>
      </p:sp>
      <p:sp>
        <p:nvSpPr>
          <p:cNvPr id="7" name="Rectangle: Rounded Corners 6">
            <a:extLst>
              <a:ext uri="{FF2B5EF4-FFF2-40B4-BE49-F238E27FC236}">
                <a16:creationId xmlns:a16="http://schemas.microsoft.com/office/drawing/2014/main" id="{571BB297-EBF2-DBE1-A106-8ED236FD3069}"/>
              </a:ext>
            </a:extLst>
          </p:cNvPr>
          <p:cNvSpPr/>
          <p:nvPr/>
        </p:nvSpPr>
        <p:spPr>
          <a:xfrm>
            <a:off x="541170" y="287305"/>
            <a:ext cx="10935483" cy="832368"/>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t>Analyze</a:t>
            </a:r>
          </a:p>
        </p:txBody>
      </p:sp>
      <p:pic>
        <p:nvPicPr>
          <p:cNvPr id="4" name="Picture 3" descr="A group of people in a room&#10;&#10;AI-generated content may be incorrect.">
            <a:extLst>
              <a:ext uri="{FF2B5EF4-FFF2-40B4-BE49-F238E27FC236}">
                <a16:creationId xmlns:a16="http://schemas.microsoft.com/office/drawing/2014/main" id="{A08CCF7C-3DB5-CEB4-7601-43C05D7D778C}"/>
              </a:ext>
            </a:extLst>
          </p:cNvPr>
          <p:cNvPicPr>
            <a:picLocks noChangeAspect="1"/>
          </p:cNvPicPr>
          <p:nvPr/>
        </p:nvPicPr>
        <p:blipFill>
          <a:blip r:embed="rId3">
            <a:extLst>
              <a:ext uri="{28A0092B-C50C-407E-A947-70E740481C1C}">
                <a14:useLocalDpi xmlns:a14="http://schemas.microsoft.com/office/drawing/2010/main" val="0"/>
              </a:ext>
            </a:extLst>
          </a:blip>
          <a:srcRect l="5173" t="-1" b="-890"/>
          <a:stretch/>
        </p:blipFill>
        <p:spPr>
          <a:xfrm>
            <a:off x="5301287" y="1676578"/>
            <a:ext cx="6121695" cy="4351338"/>
          </a:xfrm>
          <a:prstGeom prst="rect">
            <a:avLst/>
          </a:prstGeom>
        </p:spPr>
      </p:pic>
    </p:spTree>
    <p:extLst>
      <p:ext uri="{BB962C8B-B14F-4D97-AF65-F5344CB8AC3E}">
        <p14:creationId xmlns:p14="http://schemas.microsoft.com/office/powerpoint/2010/main" val="5549028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7E4E4-3DE5-1A6D-45D9-6AB149453E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98193F-3DA0-FCE0-FCA3-C74AE947640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313471D-1F8C-87B4-5DD0-EC7EAE1343F4}"/>
              </a:ext>
            </a:extLst>
          </p:cNvPr>
          <p:cNvSpPr>
            <a:spLocks noGrp="1"/>
          </p:cNvSpPr>
          <p:nvPr>
            <p:ph sz="half" idx="1"/>
          </p:nvPr>
        </p:nvSpPr>
        <p:spPr>
          <a:xfrm>
            <a:off x="838199" y="2070339"/>
            <a:ext cx="10638453" cy="4106623"/>
          </a:xfrm>
        </p:spPr>
        <p:txBody>
          <a:bodyPr/>
          <a:lstStyle/>
          <a:p>
            <a:pPr marL="0" indent="0">
              <a:buNone/>
            </a:pPr>
            <a:r>
              <a:rPr lang="en-US"/>
              <a:t>First, download the data from the Data Capture Tool on Google docs.</a:t>
            </a:r>
          </a:p>
          <a:p>
            <a:pPr marL="0" indent="0">
              <a:buNone/>
            </a:pPr>
            <a:endParaRPr lang="en-US"/>
          </a:p>
          <a:p>
            <a:pPr marL="0" indent="0">
              <a:buNone/>
            </a:pPr>
            <a:r>
              <a:rPr lang="en-US">
                <a:highlight>
                  <a:srgbClr val="FFFF00"/>
                </a:highlight>
              </a:rPr>
              <a:t>Insert screenshot?</a:t>
            </a:r>
          </a:p>
          <a:p>
            <a:endParaRPr lang="en-US" b="1"/>
          </a:p>
        </p:txBody>
      </p:sp>
      <p:sp>
        <p:nvSpPr>
          <p:cNvPr id="4" name="Rectangle: Rounded Corners 3">
            <a:extLst>
              <a:ext uri="{FF2B5EF4-FFF2-40B4-BE49-F238E27FC236}">
                <a16:creationId xmlns:a16="http://schemas.microsoft.com/office/drawing/2014/main" id="{BEEE7ABA-1AF6-70A9-72A9-1ABDDCDB25D7}"/>
              </a:ext>
            </a:extLst>
          </p:cNvPr>
          <p:cNvSpPr/>
          <p:nvPr/>
        </p:nvSpPr>
        <p:spPr>
          <a:xfrm>
            <a:off x="541170" y="287304"/>
            <a:ext cx="10935483" cy="1325563"/>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800" b="1"/>
              <a:t>Analyze</a:t>
            </a:r>
          </a:p>
          <a:p>
            <a:pPr algn="ctr">
              <a:lnSpc>
                <a:spcPct val="90000"/>
              </a:lnSpc>
            </a:pPr>
            <a:r>
              <a:rPr lang="en-US" sz="4400"/>
              <a:t>Step 7: Prepare the data</a:t>
            </a:r>
          </a:p>
        </p:txBody>
      </p:sp>
      <p:pic>
        <p:nvPicPr>
          <p:cNvPr id="7" name="Picture 6">
            <a:extLst>
              <a:ext uri="{FF2B5EF4-FFF2-40B4-BE49-F238E27FC236}">
                <a16:creationId xmlns:a16="http://schemas.microsoft.com/office/drawing/2014/main" id="{7CEC390C-37D7-F7A3-1089-A9EF1F4D8DD1}"/>
              </a:ext>
            </a:extLst>
          </p:cNvPr>
          <p:cNvPicPr>
            <a:picLocks noChangeAspect="1"/>
          </p:cNvPicPr>
          <p:nvPr/>
        </p:nvPicPr>
        <p:blipFill>
          <a:blip r:embed="rId3"/>
          <a:stretch>
            <a:fillRect/>
          </a:stretch>
        </p:blipFill>
        <p:spPr>
          <a:xfrm>
            <a:off x="0" y="2663742"/>
            <a:ext cx="12192000" cy="4372058"/>
          </a:xfrm>
          <a:prstGeom prst="rect">
            <a:avLst/>
          </a:prstGeom>
        </p:spPr>
      </p:pic>
    </p:spTree>
    <p:extLst>
      <p:ext uri="{BB962C8B-B14F-4D97-AF65-F5344CB8AC3E}">
        <p14:creationId xmlns:p14="http://schemas.microsoft.com/office/powerpoint/2010/main" val="16808343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C0DAB-FAD1-C183-ED37-66FA1C95341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16F829-56A2-F296-E0EB-E38EFAC35D20}"/>
              </a:ext>
            </a:extLst>
          </p:cNvPr>
          <p:cNvSpPr>
            <a:spLocks noGrp="1"/>
          </p:cNvSpPr>
          <p:nvPr>
            <p:ph sz="half" idx="1"/>
          </p:nvPr>
        </p:nvSpPr>
        <p:spPr>
          <a:xfrm>
            <a:off x="2997200" y="2567815"/>
            <a:ext cx="8225452" cy="3548062"/>
          </a:xfrm>
        </p:spPr>
        <p:txBody>
          <a:bodyPr>
            <a:normAutofit/>
          </a:bodyPr>
          <a:lstStyle/>
          <a:p>
            <a:pPr>
              <a:lnSpc>
                <a:spcPct val="100000"/>
              </a:lnSpc>
              <a:spcBef>
                <a:spcPts val="1200"/>
              </a:spcBef>
            </a:pPr>
            <a:r>
              <a:rPr lang="en-US" sz="3200"/>
              <a:t>What sort of visuals will help make sense of the data? </a:t>
            </a:r>
          </a:p>
          <a:p>
            <a:pPr>
              <a:lnSpc>
                <a:spcPct val="100000"/>
              </a:lnSpc>
              <a:spcBef>
                <a:spcPts val="1200"/>
              </a:spcBef>
            </a:pPr>
            <a:r>
              <a:rPr lang="en-US" sz="3200"/>
              <a:t>What other data might you incorporate?</a:t>
            </a:r>
          </a:p>
          <a:p>
            <a:pPr>
              <a:lnSpc>
                <a:spcPct val="100000"/>
              </a:lnSpc>
              <a:spcBef>
                <a:spcPts val="1200"/>
              </a:spcBef>
            </a:pPr>
            <a:r>
              <a:rPr lang="en-US" sz="3200"/>
              <a:t>Should data be organized by site, grade, or other characteristics?</a:t>
            </a:r>
          </a:p>
        </p:txBody>
      </p:sp>
      <p:pic>
        <p:nvPicPr>
          <p:cNvPr id="6146" name="Picture 2" descr="Featued image for: 7 Best Practices for Data Visualization">
            <a:extLst>
              <a:ext uri="{FF2B5EF4-FFF2-40B4-BE49-F238E27FC236}">
                <a16:creationId xmlns:a16="http://schemas.microsoft.com/office/drawing/2014/main" id="{67D0EB85-26C1-60F3-AB4D-FDBFB401545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97" r="78795" b="590"/>
          <a:stretch/>
        </p:blipFill>
        <p:spPr bwMode="auto">
          <a:xfrm>
            <a:off x="1168400" y="2112996"/>
            <a:ext cx="1612900" cy="44577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CA69F4A1-E655-AD5B-61F8-CDEB1DD908D4}"/>
              </a:ext>
            </a:extLst>
          </p:cNvPr>
          <p:cNvSpPr/>
          <p:nvPr/>
        </p:nvSpPr>
        <p:spPr>
          <a:xfrm>
            <a:off x="541170" y="287304"/>
            <a:ext cx="10935483" cy="1325563"/>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800" b="1"/>
              <a:t>Analyze</a:t>
            </a:r>
          </a:p>
          <a:p>
            <a:pPr algn="ctr">
              <a:lnSpc>
                <a:spcPct val="90000"/>
              </a:lnSpc>
            </a:pPr>
            <a:r>
              <a:rPr lang="en-US" sz="4400"/>
              <a:t>Step 7: Prepare the data</a:t>
            </a:r>
          </a:p>
        </p:txBody>
      </p:sp>
    </p:spTree>
    <p:extLst>
      <p:ext uri="{BB962C8B-B14F-4D97-AF65-F5344CB8AC3E}">
        <p14:creationId xmlns:p14="http://schemas.microsoft.com/office/powerpoint/2010/main" val="19674352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56EB8-1945-F535-931E-290CC7C718B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EFB7C5-5A1F-A0D0-ABF2-4C3654E33399}"/>
              </a:ext>
            </a:extLst>
          </p:cNvPr>
          <p:cNvSpPr>
            <a:spLocks noGrp="1"/>
          </p:cNvSpPr>
          <p:nvPr>
            <p:ph sz="half" idx="1"/>
          </p:nvPr>
        </p:nvSpPr>
        <p:spPr>
          <a:xfrm>
            <a:off x="541170" y="3208165"/>
            <a:ext cx="3634682" cy="2455862"/>
          </a:xfrm>
        </p:spPr>
        <p:txBody>
          <a:bodyPr/>
          <a:lstStyle/>
          <a:p>
            <a:pPr marL="0" indent="0">
              <a:lnSpc>
                <a:spcPct val="100000"/>
              </a:lnSpc>
              <a:spcBef>
                <a:spcPts val="1200"/>
              </a:spcBef>
              <a:buNone/>
            </a:pPr>
            <a:r>
              <a:rPr lang="en-US" sz="3200"/>
              <a:t>Comparison of Individual Scores to Average Score</a:t>
            </a:r>
          </a:p>
          <a:p>
            <a:pPr marL="0" indent="0">
              <a:buNone/>
            </a:pPr>
            <a:endParaRPr lang="en-US"/>
          </a:p>
        </p:txBody>
      </p:sp>
      <p:pic>
        <p:nvPicPr>
          <p:cNvPr id="10" name="Picture 9">
            <a:extLst>
              <a:ext uri="{FF2B5EF4-FFF2-40B4-BE49-F238E27FC236}">
                <a16:creationId xmlns:a16="http://schemas.microsoft.com/office/drawing/2014/main" id="{A549E7EB-086F-CA5C-AE6A-75002389FF8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706427" y="2631049"/>
            <a:ext cx="2215539" cy="3315163"/>
          </a:xfrm>
          <a:prstGeom prst="rect">
            <a:avLst/>
          </a:prstGeom>
        </p:spPr>
      </p:pic>
      <p:sp>
        <p:nvSpPr>
          <p:cNvPr id="5" name="Rectangle: Rounded Corners 4">
            <a:extLst>
              <a:ext uri="{FF2B5EF4-FFF2-40B4-BE49-F238E27FC236}">
                <a16:creationId xmlns:a16="http://schemas.microsoft.com/office/drawing/2014/main" id="{43CE355B-807F-3FC9-4EE3-1723BF66D86A}"/>
              </a:ext>
            </a:extLst>
          </p:cNvPr>
          <p:cNvSpPr/>
          <p:nvPr/>
        </p:nvSpPr>
        <p:spPr>
          <a:xfrm>
            <a:off x="541170" y="287304"/>
            <a:ext cx="10935483" cy="1325563"/>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800" b="1"/>
              <a:t>Analyze</a:t>
            </a:r>
          </a:p>
          <a:p>
            <a:pPr algn="ctr">
              <a:lnSpc>
                <a:spcPct val="90000"/>
              </a:lnSpc>
            </a:pPr>
            <a:r>
              <a:rPr lang="en-US" sz="4400"/>
              <a:t>Step 7: Prepare the data</a:t>
            </a:r>
          </a:p>
        </p:txBody>
      </p:sp>
      <p:pic>
        <p:nvPicPr>
          <p:cNvPr id="7" name="Picture 6">
            <a:extLst>
              <a:ext uri="{FF2B5EF4-FFF2-40B4-BE49-F238E27FC236}">
                <a16:creationId xmlns:a16="http://schemas.microsoft.com/office/drawing/2014/main" id="{F724C1CD-E007-1B04-AA64-F38CDCAE0B9E}"/>
              </a:ext>
            </a:extLst>
          </p:cNvPr>
          <p:cNvPicPr>
            <a:picLocks noChangeAspect="1"/>
          </p:cNvPicPr>
          <p:nvPr/>
        </p:nvPicPr>
        <p:blipFill>
          <a:blip r:embed="rId4"/>
          <a:stretch>
            <a:fillRect/>
          </a:stretch>
        </p:blipFill>
        <p:spPr>
          <a:xfrm>
            <a:off x="4450975" y="1880166"/>
            <a:ext cx="4146495" cy="4803023"/>
          </a:xfrm>
          <a:prstGeom prst="rect">
            <a:avLst/>
          </a:prstGeom>
        </p:spPr>
      </p:pic>
    </p:spTree>
    <p:extLst>
      <p:ext uri="{BB962C8B-B14F-4D97-AF65-F5344CB8AC3E}">
        <p14:creationId xmlns:p14="http://schemas.microsoft.com/office/powerpoint/2010/main" val="20281818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527B0F-5AD4-1EF5-D3A0-2A2756F6A67E}"/>
            </a:ext>
          </a:extLst>
        </p:cNvPr>
        <p:cNvGrpSpPr/>
        <p:nvPr/>
      </p:nvGrpSpPr>
      <p:grpSpPr>
        <a:xfrm>
          <a:off x="0" y="0"/>
          <a:ext cx="0" cy="0"/>
          <a:chOff x="0" y="0"/>
          <a:chExt cx="0" cy="0"/>
        </a:xfrm>
      </p:grpSpPr>
      <p:pic>
        <p:nvPicPr>
          <p:cNvPr id="7170" name="Picture 2">
            <a:extLst>
              <a:ext uri="{FF2B5EF4-FFF2-40B4-BE49-F238E27FC236}">
                <a16:creationId xmlns:a16="http://schemas.microsoft.com/office/drawing/2014/main" id="{732502E5-8B38-CD5D-B838-9603BBB937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8566" y="2002067"/>
            <a:ext cx="7179287" cy="443888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7517A804-FB50-B792-C5B1-69F09D327E59}"/>
              </a:ext>
            </a:extLst>
          </p:cNvPr>
          <p:cNvSpPr>
            <a:spLocks noGrp="1"/>
          </p:cNvSpPr>
          <p:nvPr>
            <p:ph sz="half" idx="1"/>
          </p:nvPr>
        </p:nvSpPr>
        <p:spPr>
          <a:xfrm>
            <a:off x="838199" y="3210996"/>
            <a:ext cx="2846874" cy="2965966"/>
          </a:xfrm>
        </p:spPr>
        <p:txBody>
          <a:bodyPr>
            <a:normAutofit/>
          </a:bodyPr>
          <a:lstStyle/>
          <a:p>
            <a:pPr marL="0" indent="0">
              <a:lnSpc>
                <a:spcPct val="100000"/>
              </a:lnSpc>
              <a:spcBef>
                <a:spcPts val="1200"/>
              </a:spcBef>
              <a:buNone/>
            </a:pPr>
            <a:r>
              <a:rPr lang="en-US" sz="3200"/>
              <a:t>Scores by Student Grade</a:t>
            </a:r>
          </a:p>
        </p:txBody>
      </p:sp>
      <p:sp>
        <p:nvSpPr>
          <p:cNvPr id="9" name="TextBox 8">
            <a:extLst>
              <a:ext uri="{FF2B5EF4-FFF2-40B4-BE49-F238E27FC236}">
                <a16:creationId xmlns:a16="http://schemas.microsoft.com/office/drawing/2014/main" id="{7626ED68-7252-7686-DBBF-95305EEEA34A}"/>
              </a:ext>
            </a:extLst>
          </p:cNvPr>
          <p:cNvSpPr txBox="1"/>
          <p:nvPr/>
        </p:nvSpPr>
        <p:spPr>
          <a:xfrm>
            <a:off x="5854700" y="2883197"/>
            <a:ext cx="558800" cy="338554"/>
          </a:xfrm>
          <a:prstGeom prst="rect">
            <a:avLst/>
          </a:prstGeom>
          <a:noFill/>
        </p:spPr>
        <p:txBody>
          <a:bodyPr wrap="square" rtlCol="0">
            <a:spAutoFit/>
          </a:bodyPr>
          <a:lstStyle/>
          <a:p>
            <a:r>
              <a:rPr lang="en-US" sz="1600" b="1">
                <a:solidFill>
                  <a:schemeClr val="bg1"/>
                </a:solidFill>
              </a:rPr>
              <a:t>50%</a:t>
            </a:r>
          </a:p>
        </p:txBody>
      </p:sp>
      <p:sp>
        <p:nvSpPr>
          <p:cNvPr id="10" name="TextBox 9">
            <a:extLst>
              <a:ext uri="{FF2B5EF4-FFF2-40B4-BE49-F238E27FC236}">
                <a16:creationId xmlns:a16="http://schemas.microsoft.com/office/drawing/2014/main" id="{EBCBA59C-A974-1574-930D-A982B4EF098A}"/>
              </a:ext>
            </a:extLst>
          </p:cNvPr>
          <p:cNvSpPr txBox="1"/>
          <p:nvPr/>
        </p:nvSpPr>
        <p:spPr>
          <a:xfrm>
            <a:off x="5080000" y="3679697"/>
            <a:ext cx="558800" cy="338554"/>
          </a:xfrm>
          <a:prstGeom prst="rect">
            <a:avLst/>
          </a:prstGeom>
          <a:noFill/>
        </p:spPr>
        <p:txBody>
          <a:bodyPr wrap="square" rtlCol="0">
            <a:spAutoFit/>
          </a:bodyPr>
          <a:lstStyle/>
          <a:p>
            <a:r>
              <a:rPr lang="en-US" sz="1600" b="1">
                <a:solidFill>
                  <a:schemeClr val="bg1"/>
                </a:solidFill>
              </a:rPr>
              <a:t>25%</a:t>
            </a:r>
          </a:p>
        </p:txBody>
      </p:sp>
      <p:sp>
        <p:nvSpPr>
          <p:cNvPr id="11" name="TextBox 10">
            <a:extLst>
              <a:ext uri="{FF2B5EF4-FFF2-40B4-BE49-F238E27FC236}">
                <a16:creationId xmlns:a16="http://schemas.microsoft.com/office/drawing/2014/main" id="{64279EF5-808A-4E2E-00FF-F1F4CB8A5AD8}"/>
              </a:ext>
            </a:extLst>
          </p:cNvPr>
          <p:cNvSpPr txBox="1"/>
          <p:nvPr/>
        </p:nvSpPr>
        <p:spPr>
          <a:xfrm>
            <a:off x="5092700" y="4473902"/>
            <a:ext cx="558800" cy="338554"/>
          </a:xfrm>
          <a:prstGeom prst="rect">
            <a:avLst/>
          </a:prstGeom>
          <a:noFill/>
        </p:spPr>
        <p:txBody>
          <a:bodyPr wrap="square" rtlCol="0">
            <a:spAutoFit/>
          </a:bodyPr>
          <a:lstStyle/>
          <a:p>
            <a:r>
              <a:rPr lang="en-US" sz="1600" b="1">
                <a:solidFill>
                  <a:schemeClr val="bg1"/>
                </a:solidFill>
              </a:rPr>
              <a:t>25%</a:t>
            </a:r>
          </a:p>
        </p:txBody>
      </p:sp>
      <p:sp>
        <p:nvSpPr>
          <p:cNvPr id="12" name="TextBox 11">
            <a:extLst>
              <a:ext uri="{FF2B5EF4-FFF2-40B4-BE49-F238E27FC236}">
                <a16:creationId xmlns:a16="http://schemas.microsoft.com/office/drawing/2014/main" id="{6C3481DA-2228-0031-9B1B-298952DC8A75}"/>
              </a:ext>
            </a:extLst>
          </p:cNvPr>
          <p:cNvSpPr txBox="1"/>
          <p:nvPr/>
        </p:nvSpPr>
        <p:spPr>
          <a:xfrm>
            <a:off x="5867400" y="5258097"/>
            <a:ext cx="558800" cy="338554"/>
          </a:xfrm>
          <a:prstGeom prst="rect">
            <a:avLst/>
          </a:prstGeom>
          <a:noFill/>
        </p:spPr>
        <p:txBody>
          <a:bodyPr wrap="square" rtlCol="0">
            <a:spAutoFit/>
          </a:bodyPr>
          <a:lstStyle/>
          <a:p>
            <a:r>
              <a:rPr lang="en-US" sz="1600" b="1">
                <a:solidFill>
                  <a:schemeClr val="bg1"/>
                </a:solidFill>
              </a:rPr>
              <a:t>50%</a:t>
            </a:r>
          </a:p>
        </p:txBody>
      </p:sp>
      <p:sp>
        <p:nvSpPr>
          <p:cNvPr id="13" name="TextBox 12">
            <a:extLst>
              <a:ext uri="{FF2B5EF4-FFF2-40B4-BE49-F238E27FC236}">
                <a16:creationId xmlns:a16="http://schemas.microsoft.com/office/drawing/2014/main" id="{017C2787-6EDF-DC02-BBAC-991E39560D47}"/>
              </a:ext>
            </a:extLst>
          </p:cNvPr>
          <p:cNvSpPr txBox="1"/>
          <p:nvPr/>
        </p:nvSpPr>
        <p:spPr>
          <a:xfrm>
            <a:off x="7402026" y="3682159"/>
            <a:ext cx="558800" cy="338554"/>
          </a:xfrm>
          <a:prstGeom prst="rect">
            <a:avLst/>
          </a:prstGeom>
          <a:noFill/>
        </p:spPr>
        <p:txBody>
          <a:bodyPr wrap="square" rtlCol="0">
            <a:spAutoFit/>
          </a:bodyPr>
          <a:lstStyle/>
          <a:p>
            <a:r>
              <a:rPr lang="en-US" sz="1600" b="1">
                <a:solidFill>
                  <a:schemeClr val="bg1"/>
                </a:solidFill>
              </a:rPr>
              <a:t>50%</a:t>
            </a:r>
          </a:p>
        </p:txBody>
      </p:sp>
      <p:sp>
        <p:nvSpPr>
          <p:cNvPr id="14" name="TextBox 13">
            <a:extLst>
              <a:ext uri="{FF2B5EF4-FFF2-40B4-BE49-F238E27FC236}">
                <a16:creationId xmlns:a16="http://schemas.microsoft.com/office/drawing/2014/main" id="{7EB6CE80-9B28-213F-B270-7716AE3404E3}"/>
              </a:ext>
            </a:extLst>
          </p:cNvPr>
          <p:cNvSpPr txBox="1"/>
          <p:nvPr/>
        </p:nvSpPr>
        <p:spPr>
          <a:xfrm>
            <a:off x="8964126" y="5276952"/>
            <a:ext cx="558800" cy="338554"/>
          </a:xfrm>
          <a:prstGeom prst="rect">
            <a:avLst/>
          </a:prstGeom>
          <a:noFill/>
        </p:spPr>
        <p:txBody>
          <a:bodyPr wrap="square" rtlCol="0">
            <a:spAutoFit/>
          </a:bodyPr>
          <a:lstStyle/>
          <a:p>
            <a:r>
              <a:rPr lang="en-US" sz="1600" b="1"/>
              <a:t>50%</a:t>
            </a:r>
          </a:p>
        </p:txBody>
      </p:sp>
      <p:sp>
        <p:nvSpPr>
          <p:cNvPr id="15" name="TextBox 14">
            <a:extLst>
              <a:ext uri="{FF2B5EF4-FFF2-40B4-BE49-F238E27FC236}">
                <a16:creationId xmlns:a16="http://schemas.microsoft.com/office/drawing/2014/main" id="{484DD451-0DF0-55CC-D113-6DFD5CC4EDA9}"/>
              </a:ext>
            </a:extLst>
          </p:cNvPr>
          <p:cNvSpPr txBox="1"/>
          <p:nvPr/>
        </p:nvSpPr>
        <p:spPr>
          <a:xfrm>
            <a:off x="8312150" y="2869653"/>
            <a:ext cx="558800" cy="338554"/>
          </a:xfrm>
          <a:prstGeom prst="rect">
            <a:avLst/>
          </a:prstGeom>
          <a:noFill/>
        </p:spPr>
        <p:txBody>
          <a:bodyPr wrap="square" rtlCol="0">
            <a:spAutoFit/>
          </a:bodyPr>
          <a:lstStyle/>
          <a:p>
            <a:r>
              <a:rPr lang="en-US" sz="1600" b="1">
                <a:solidFill>
                  <a:schemeClr val="bg1"/>
                </a:solidFill>
              </a:rPr>
              <a:t>30%</a:t>
            </a:r>
          </a:p>
        </p:txBody>
      </p:sp>
      <p:sp>
        <p:nvSpPr>
          <p:cNvPr id="16" name="TextBox 15">
            <a:extLst>
              <a:ext uri="{FF2B5EF4-FFF2-40B4-BE49-F238E27FC236}">
                <a16:creationId xmlns:a16="http://schemas.microsoft.com/office/drawing/2014/main" id="{215F5AE6-5BAA-B648-3DD6-C48CAEF47571}"/>
              </a:ext>
            </a:extLst>
          </p:cNvPr>
          <p:cNvSpPr txBox="1"/>
          <p:nvPr/>
        </p:nvSpPr>
        <p:spPr>
          <a:xfrm>
            <a:off x="9711352" y="3685104"/>
            <a:ext cx="558800" cy="338554"/>
          </a:xfrm>
          <a:prstGeom prst="rect">
            <a:avLst/>
          </a:prstGeom>
          <a:noFill/>
        </p:spPr>
        <p:txBody>
          <a:bodyPr wrap="square" rtlCol="0">
            <a:spAutoFit/>
          </a:bodyPr>
          <a:lstStyle/>
          <a:p>
            <a:r>
              <a:rPr lang="en-US" sz="1600" b="1"/>
              <a:t>25%</a:t>
            </a:r>
          </a:p>
        </p:txBody>
      </p:sp>
      <p:sp>
        <p:nvSpPr>
          <p:cNvPr id="17" name="TextBox 16">
            <a:extLst>
              <a:ext uri="{FF2B5EF4-FFF2-40B4-BE49-F238E27FC236}">
                <a16:creationId xmlns:a16="http://schemas.microsoft.com/office/drawing/2014/main" id="{BD700C36-4546-CC23-A5B2-47A330BDEBFC}"/>
              </a:ext>
            </a:extLst>
          </p:cNvPr>
          <p:cNvSpPr txBox="1"/>
          <p:nvPr/>
        </p:nvSpPr>
        <p:spPr>
          <a:xfrm>
            <a:off x="9820468" y="2882353"/>
            <a:ext cx="558800" cy="338554"/>
          </a:xfrm>
          <a:prstGeom prst="rect">
            <a:avLst/>
          </a:prstGeom>
          <a:noFill/>
        </p:spPr>
        <p:txBody>
          <a:bodyPr wrap="square" rtlCol="0">
            <a:spAutoFit/>
          </a:bodyPr>
          <a:lstStyle/>
          <a:p>
            <a:r>
              <a:rPr lang="en-US" sz="1600" b="1"/>
              <a:t>20%</a:t>
            </a:r>
          </a:p>
        </p:txBody>
      </p:sp>
      <p:sp>
        <p:nvSpPr>
          <p:cNvPr id="18" name="TextBox 17">
            <a:extLst>
              <a:ext uri="{FF2B5EF4-FFF2-40B4-BE49-F238E27FC236}">
                <a16:creationId xmlns:a16="http://schemas.microsoft.com/office/drawing/2014/main" id="{5B9EF3E2-FD65-684D-7A78-CAC90A892288}"/>
              </a:ext>
            </a:extLst>
          </p:cNvPr>
          <p:cNvSpPr txBox="1"/>
          <p:nvPr/>
        </p:nvSpPr>
        <p:spPr>
          <a:xfrm>
            <a:off x="8202126" y="4486602"/>
            <a:ext cx="558800" cy="338554"/>
          </a:xfrm>
          <a:prstGeom prst="rect">
            <a:avLst/>
          </a:prstGeom>
          <a:noFill/>
        </p:spPr>
        <p:txBody>
          <a:bodyPr wrap="square" rtlCol="0">
            <a:spAutoFit/>
          </a:bodyPr>
          <a:lstStyle/>
          <a:p>
            <a:r>
              <a:rPr lang="en-US" sz="1600" b="1">
                <a:solidFill>
                  <a:schemeClr val="bg1"/>
                </a:solidFill>
              </a:rPr>
              <a:t>75%</a:t>
            </a:r>
          </a:p>
        </p:txBody>
      </p:sp>
      <p:sp>
        <p:nvSpPr>
          <p:cNvPr id="5" name="Rectangle: Rounded Corners 4">
            <a:extLst>
              <a:ext uri="{FF2B5EF4-FFF2-40B4-BE49-F238E27FC236}">
                <a16:creationId xmlns:a16="http://schemas.microsoft.com/office/drawing/2014/main" id="{809BA4E8-4121-62FF-5E57-9170C53CE9E9}"/>
              </a:ext>
            </a:extLst>
          </p:cNvPr>
          <p:cNvSpPr/>
          <p:nvPr/>
        </p:nvSpPr>
        <p:spPr>
          <a:xfrm>
            <a:off x="541170" y="287304"/>
            <a:ext cx="10935483" cy="1325563"/>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800" b="1"/>
              <a:t>Analyze</a:t>
            </a:r>
          </a:p>
          <a:p>
            <a:pPr algn="ctr">
              <a:lnSpc>
                <a:spcPct val="90000"/>
              </a:lnSpc>
            </a:pPr>
            <a:r>
              <a:rPr lang="en-US" sz="4400"/>
              <a:t>Step 7: Prepare the data</a:t>
            </a:r>
          </a:p>
        </p:txBody>
      </p:sp>
    </p:spTree>
    <p:extLst>
      <p:ext uri="{BB962C8B-B14F-4D97-AF65-F5344CB8AC3E}">
        <p14:creationId xmlns:p14="http://schemas.microsoft.com/office/powerpoint/2010/main" val="15640594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DF984-8D53-CCAF-44B7-FC1935FB9D7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1097B0-B5B4-4298-A164-9C7F25235025}"/>
              </a:ext>
            </a:extLst>
          </p:cNvPr>
          <p:cNvSpPr>
            <a:spLocks noGrp="1"/>
          </p:cNvSpPr>
          <p:nvPr>
            <p:ph sz="half" idx="1"/>
          </p:nvPr>
        </p:nvSpPr>
        <p:spPr>
          <a:xfrm>
            <a:off x="701450" y="2156603"/>
            <a:ext cx="10652350" cy="4336272"/>
          </a:xfrm>
        </p:spPr>
        <p:txBody>
          <a:bodyPr>
            <a:normAutofit/>
          </a:bodyPr>
          <a:lstStyle/>
          <a:p>
            <a:pPr marL="0" indent="0">
              <a:buNone/>
            </a:pPr>
            <a:r>
              <a:rPr lang="en-US" sz="2400" b="1"/>
              <a:t>Let’s look more closely at the open-ended responses!</a:t>
            </a:r>
          </a:p>
        </p:txBody>
      </p:sp>
      <p:pic>
        <p:nvPicPr>
          <p:cNvPr id="5122" name="Picture 2" descr="Overwhelming Paperwork Stock Photos, Images and Backgrounds for Free  Download">
            <a:extLst>
              <a:ext uri="{FF2B5EF4-FFF2-40B4-BE49-F238E27FC236}">
                <a16:creationId xmlns:a16="http://schemas.microsoft.com/office/drawing/2014/main" id="{5BE790D5-7621-1B8D-2065-8C419522AC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250" y="2682875"/>
            <a:ext cx="6667500" cy="3810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68EF46ED-F5AF-C77F-AFC5-4FB10DE24AEF}"/>
              </a:ext>
            </a:extLst>
          </p:cNvPr>
          <p:cNvSpPr/>
          <p:nvPr/>
        </p:nvSpPr>
        <p:spPr>
          <a:xfrm>
            <a:off x="541170" y="287304"/>
            <a:ext cx="10935483" cy="1325563"/>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800" b="1"/>
              <a:t>Analyze</a:t>
            </a:r>
          </a:p>
          <a:p>
            <a:pPr algn="ctr">
              <a:lnSpc>
                <a:spcPct val="90000"/>
              </a:lnSpc>
            </a:pPr>
            <a:r>
              <a:rPr lang="en-US" sz="4400"/>
              <a:t>Step 7: Prepare the data</a:t>
            </a:r>
          </a:p>
        </p:txBody>
      </p:sp>
    </p:spTree>
    <p:extLst>
      <p:ext uri="{BB962C8B-B14F-4D97-AF65-F5344CB8AC3E}">
        <p14:creationId xmlns:p14="http://schemas.microsoft.com/office/powerpoint/2010/main" val="18024328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03603-42C3-F6C4-D9AC-BA257E13169C}"/>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B372C923-9999-CD6A-FA12-1E44F213A379}"/>
              </a:ext>
            </a:extLst>
          </p:cNvPr>
          <p:cNvSpPr>
            <a:spLocks noGrp="1"/>
          </p:cNvSpPr>
          <p:nvPr>
            <p:ph type="title"/>
          </p:nvPr>
        </p:nvSpPr>
        <p:spPr/>
        <p:txBody>
          <a:bodyPr/>
          <a:lstStyle/>
          <a:p>
            <a:endParaRPr lang="en-US"/>
          </a:p>
        </p:txBody>
      </p:sp>
      <p:sp>
        <p:nvSpPr>
          <p:cNvPr id="4" name="Rectangle: Rounded Corners 3">
            <a:extLst>
              <a:ext uri="{FF2B5EF4-FFF2-40B4-BE49-F238E27FC236}">
                <a16:creationId xmlns:a16="http://schemas.microsoft.com/office/drawing/2014/main" id="{2004BCFE-048B-44C5-D166-64FF6C46E6D1}"/>
              </a:ext>
            </a:extLst>
          </p:cNvPr>
          <p:cNvSpPr/>
          <p:nvPr/>
        </p:nvSpPr>
        <p:spPr>
          <a:xfrm>
            <a:off x="385313" y="365125"/>
            <a:ext cx="11421374" cy="1325563"/>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800" b="1"/>
              <a:t>Analyze</a:t>
            </a:r>
          </a:p>
          <a:p>
            <a:pPr algn="ctr">
              <a:lnSpc>
                <a:spcPct val="90000"/>
              </a:lnSpc>
            </a:pPr>
            <a:r>
              <a:rPr lang="en-US" sz="4400"/>
              <a:t>Step 8: Prepare questions ahead of time</a:t>
            </a:r>
          </a:p>
        </p:txBody>
      </p:sp>
      <p:pic>
        <p:nvPicPr>
          <p:cNvPr id="6" name="Picture 5" descr="A group of people in a room&#10;&#10;AI-generated content may be incorrect.">
            <a:extLst>
              <a:ext uri="{FF2B5EF4-FFF2-40B4-BE49-F238E27FC236}">
                <a16:creationId xmlns:a16="http://schemas.microsoft.com/office/drawing/2014/main" id="{43E565AC-0ADB-8B1E-ED73-487838D2428D}"/>
              </a:ext>
            </a:extLst>
          </p:cNvPr>
          <p:cNvPicPr>
            <a:picLocks noChangeAspect="1"/>
          </p:cNvPicPr>
          <p:nvPr/>
        </p:nvPicPr>
        <p:blipFill>
          <a:blip r:embed="rId3">
            <a:extLst>
              <a:ext uri="{28A0092B-C50C-407E-A947-70E740481C1C}">
                <a14:useLocalDpi xmlns:a14="http://schemas.microsoft.com/office/drawing/2010/main" val="0"/>
              </a:ext>
            </a:extLst>
          </a:blip>
          <a:srcRect l="255" r="144" b="155"/>
          <a:stretch/>
        </p:blipFill>
        <p:spPr>
          <a:xfrm>
            <a:off x="2881085" y="2346344"/>
            <a:ext cx="6429829" cy="4306188"/>
          </a:xfrm>
          <a:prstGeom prst="rect">
            <a:avLst/>
          </a:prstGeom>
        </p:spPr>
      </p:pic>
    </p:spTree>
    <p:extLst>
      <p:ext uri="{BB962C8B-B14F-4D97-AF65-F5344CB8AC3E}">
        <p14:creationId xmlns:p14="http://schemas.microsoft.com/office/powerpoint/2010/main" val="10379417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50E03-EA1C-92B4-C394-6D7C7298382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175A4E-4005-6393-0E9F-839723F932FD}"/>
              </a:ext>
            </a:extLst>
          </p:cNvPr>
          <p:cNvSpPr>
            <a:spLocks noGrp="1"/>
          </p:cNvSpPr>
          <p:nvPr>
            <p:ph sz="half" idx="1"/>
          </p:nvPr>
        </p:nvSpPr>
        <p:spPr>
          <a:xfrm>
            <a:off x="574674" y="4104722"/>
            <a:ext cx="3002757" cy="1447140"/>
          </a:xfrm>
        </p:spPr>
        <p:txBody>
          <a:bodyPr>
            <a:normAutofit/>
          </a:bodyPr>
          <a:lstStyle/>
          <a:p>
            <a:pPr marL="457200" lvl="1" indent="0" algn="ctr">
              <a:buNone/>
            </a:pPr>
            <a:r>
              <a:rPr lang="en-US" sz="3200"/>
              <a:t>Who should be in the room?</a:t>
            </a:r>
          </a:p>
        </p:txBody>
      </p:sp>
      <p:sp>
        <p:nvSpPr>
          <p:cNvPr id="5" name="Rectangle: Rounded Corners 4">
            <a:extLst>
              <a:ext uri="{FF2B5EF4-FFF2-40B4-BE49-F238E27FC236}">
                <a16:creationId xmlns:a16="http://schemas.microsoft.com/office/drawing/2014/main" id="{13D45C32-0965-F9A7-A011-7CEBDE3E7E6C}"/>
              </a:ext>
            </a:extLst>
          </p:cNvPr>
          <p:cNvSpPr/>
          <p:nvPr/>
        </p:nvSpPr>
        <p:spPr>
          <a:xfrm>
            <a:off x="385313" y="203861"/>
            <a:ext cx="11421374" cy="144714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800" b="1"/>
              <a:t>Analyze</a:t>
            </a:r>
          </a:p>
          <a:p>
            <a:pPr algn="ctr">
              <a:lnSpc>
                <a:spcPct val="90000"/>
              </a:lnSpc>
            </a:pPr>
            <a:r>
              <a:rPr lang="en-US" sz="4400"/>
              <a:t>Step 9: Hold data conversations</a:t>
            </a:r>
          </a:p>
        </p:txBody>
      </p:sp>
      <p:pic>
        <p:nvPicPr>
          <p:cNvPr id="8196" name="Picture 4" descr="Best Practices for Productive Meetings ...">
            <a:extLst>
              <a:ext uri="{FF2B5EF4-FFF2-40B4-BE49-F238E27FC236}">
                <a16:creationId xmlns:a16="http://schemas.microsoft.com/office/drawing/2014/main" id="{59A82ED3-182D-9510-8D1F-0346B2F5DA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45" r="14844" b="-297"/>
          <a:stretch/>
        </p:blipFill>
        <p:spPr bwMode="auto">
          <a:xfrm>
            <a:off x="1217613" y="2225675"/>
            <a:ext cx="2325687" cy="1547638"/>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7C0CB287-CBFC-D272-712E-61B9A7C556AF}"/>
              </a:ext>
            </a:extLst>
          </p:cNvPr>
          <p:cNvSpPr txBox="1">
            <a:spLocks/>
          </p:cNvSpPr>
          <p:nvPr/>
        </p:nvSpPr>
        <p:spPr>
          <a:xfrm>
            <a:off x="3928666" y="3854448"/>
            <a:ext cx="3888582" cy="19476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a:buNone/>
            </a:pPr>
            <a:r>
              <a:rPr lang="en-US" sz="3200"/>
              <a:t>How can you set norms to facilitate a productive discussion?</a:t>
            </a:r>
          </a:p>
        </p:txBody>
      </p:sp>
      <p:pic>
        <p:nvPicPr>
          <p:cNvPr id="8198" name="Picture 6" descr="Trust Leadership Competency ...">
            <a:extLst>
              <a:ext uri="{FF2B5EF4-FFF2-40B4-BE49-F238E27FC236}">
                <a16:creationId xmlns:a16="http://schemas.microsoft.com/office/drawing/2014/main" id="{E3A5678E-EE7F-8C4D-13F2-197323F4CA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4120" y="2225675"/>
            <a:ext cx="2325687" cy="1547639"/>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id="{CE7184D4-A2FB-7CB4-F57F-A0E33D8E7B56}"/>
              </a:ext>
            </a:extLst>
          </p:cNvPr>
          <p:cNvSpPr txBox="1">
            <a:spLocks/>
          </p:cNvSpPr>
          <p:nvPr/>
        </p:nvSpPr>
        <p:spPr>
          <a:xfrm>
            <a:off x="7817248" y="3854449"/>
            <a:ext cx="3888582" cy="19476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a:buNone/>
            </a:pPr>
            <a:r>
              <a:rPr lang="en-US" sz="3200"/>
              <a:t>How can you record and share what came out of the discussion? </a:t>
            </a:r>
          </a:p>
        </p:txBody>
      </p:sp>
      <p:pic>
        <p:nvPicPr>
          <p:cNvPr id="8200" name="Picture 8" descr="Note Taking for Online Schooling">
            <a:extLst>
              <a:ext uri="{FF2B5EF4-FFF2-40B4-BE49-F238E27FC236}">
                <a16:creationId xmlns:a16="http://schemas.microsoft.com/office/drawing/2014/main" id="{3D42AF99-883A-43EB-9E7F-6D3421E9113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34" b="11040"/>
          <a:stretch/>
        </p:blipFill>
        <p:spPr bwMode="auto">
          <a:xfrm>
            <a:off x="8810626" y="2225676"/>
            <a:ext cx="2325687" cy="1547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58197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tacked stones in raked sand">
            <a:extLst>
              <a:ext uri="{FF2B5EF4-FFF2-40B4-BE49-F238E27FC236}">
                <a16:creationId xmlns:a16="http://schemas.microsoft.com/office/drawing/2014/main" id="{97742ECD-2A2E-DFEF-10E9-13C06CC61A54}"/>
              </a:ext>
            </a:extLst>
          </p:cNvPr>
          <p:cNvPicPr>
            <a:picLocks noChangeAspect="1"/>
          </p:cNvPicPr>
          <p:nvPr/>
        </p:nvPicPr>
        <p:blipFill>
          <a:blip r:embed="rId3">
            <a:extLst>
              <a:ext uri="{28A0092B-C50C-407E-A947-70E740481C1C}">
                <a14:useLocalDpi xmlns:a14="http://schemas.microsoft.com/office/drawing/2010/main" val="0"/>
              </a:ext>
            </a:extLst>
          </a:blip>
          <a:srcRect t="21027" r="2" b="16468"/>
          <a:stretch/>
        </p:blipFill>
        <p:spPr>
          <a:xfrm>
            <a:off x="897577" y="1582220"/>
            <a:ext cx="10456223" cy="4362623"/>
          </a:xfrm>
          <a:prstGeom prst="rect">
            <a:avLst/>
          </a:prstGeom>
          <a:noFill/>
        </p:spPr>
      </p:pic>
      <p:sp>
        <p:nvSpPr>
          <p:cNvPr id="2" name="Title 1">
            <a:extLst>
              <a:ext uri="{FF2B5EF4-FFF2-40B4-BE49-F238E27FC236}">
                <a16:creationId xmlns:a16="http://schemas.microsoft.com/office/drawing/2014/main" id="{21B1DB5B-566F-D0FA-CA0D-9B0DCAAAA4DF}"/>
              </a:ext>
            </a:extLst>
          </p:cNvPr>
          <p:cNvSpPr>
            <a:spLocks noGrp="1"/>
          </p:cNvSpPr>
          <p:nvPr>
            <p:ph type="title"/>
          </p:nvPr>
        </p:nvSpPr>
        <p:spPr>
          <a:xfrm>
            <a:off x="2091850" y="344421"/>
            <a:ext cx="8067675" cy="1032046"/>
          </a:xfrm>
        </p:spPr>
        <p:txBody>
          <a:bodyPr anchor="ctr">
            <a:normAutofit/>
          </a:bodyPr>
          <a:lstStyle/>
          <a:p>
            <a:r>
              <a:rPr lang="en-US"/>
              <a:t>Ice Breaker</a:t>
            </a:r>
          </a:p>
        </p:txBody>
      </p:sp>
    </p:spTree>
    <p:extLst>
      <p:ext uri="{BB962C8B-B14F-4D97-AF65-F5344CB8AC3E}">
        <p14:creationId xmlns:p14="http://schemas.microsoft.com/office/powerpoint/2010/main" val="21140131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F861B-9C6E-729F-A049-2B73807D7FB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0CC6DD-351C-ACF8-C620-D0954E16C8D0}"/>
              </a:ext>
            </a:extLst>
          </p:cNvPr>
          <p:cNvSpPr>
            <a:spLocks noGrp="1"/>
          </p:cNvSpPr>
          <p:nvPr>
            <p:ph sz="half" idx="1"/>
          </p:nvPr>
        </p:nvSpPr>
        <p:spPr>
          <a:xfrm>
            <a:off x="2341019" y="2551166"/>
            <a:ext cx="7962684" cy="4003106"/>
          </a:xfrm>
        </p:spPr>
        <p:txBody>
          <a:bodyPr>
            <a:normAutofit/>
          </a:bodyPr>
          <a:lstStyle/>
          <a:p>
            <a:pPr marL="457200" lvl="1" indent="0">
              <a:buNone/>
            </a:pPr>
            <a:r>
              <a:rPr lang="en-US" sz="3600"/>
              <a:t>What adjustments will be made?</a:t>
            </a:r>
          </a:p>
          <a:p>
            <a:pPr lvl="1"/>
            <a:endParaRPr lang="en-US" sz="3200"/>
          </a:p>
          <a:p>
            <a:pPr marL="457200" lvl="1" indent="0">
              <a:buNone/>
            </a:pPr>
            <a:r>
              <a:rPr lang="en-US" sz="3600"/>
              <a:t>Who is responsible for next steps? </a:t>
            </a:r>
          </a:p>
          <a:p>
            <a:pPr marL="457200" lvl="1" indent="0">
              <a:buNone/>
            </a:pPr>
            <a:endParaRPr lang="en-US" sz="3200"/>
          </a:p>
          <a:p>
            <a:pPr marL="457200" lvl="1" indent="0">
              <a:buNone/>
            </a:pPr>
            <a:r>
              <a:rPr lang="en-US" sz="3600"/>
              <a:t>When will the next assessment occur? </a:t>
            </a:r>
          </a:p>
        </p:txBody>
      </p:sp>
      <p:sp>
        <p:nvSpPr>
          <p:cNvPr id="5" name="Rectangle: Rounded Corners 4">
            <a:extLst>
              <a:ext uri="{FF2B5EF4-FFF2-40B4-BE49-F238E27FC236}">
                <a16:creationId xmlns:a16="http://schemas.microsoft.com/office/drawing/2014/main" id="{069B6A3E-0800-4778-567A-A5155FAF93CB}"/>
              </a:ext>
            </a:extLst>
          </p:cNvPr>
          <p:cNvSpPr/>
          <p:nvPr/>
        </p:nvSpPr>
        <p:spPr>
          <a:xfrm>
            <a:off x="385313" y="203860"/>
            <a:ext cx="11421374" cy="1328831"/>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800" b="1"/>
              <a:t>Analyze</a:t>
            </a:r>
          </a:p>
          <a:p>
            <a:pPr algn="ctr">
              <a:lnSpc>
                <a:spcPct val="90000"/>
              </a:lnSpc>
            </a:pPr>
            <a:r>
              <a:rPr lang="en-US" sz="4400"/>
              <a:t>Step 10: Plan for next steps</a:t>
            </a:r>
          </a:p>
        </p:txBody>
      </p:sp>
      <p:pic>
        <p:nvPicPr>
          <p:cNvPr id="9218" name="Picture 2" descr="Adjustments Icons - Free SVG &amp; PNG ...">
            <a:extLst>
              <a:ext uri="{FF2B5EF4-FFF2-40B4-BE49-F238E27FC236}">
                <a16:creationId xmlns:a16="http://schemas.microsoft.com/office/drawing/2014/main" id="{BD7ACF23-12FD-33FC-7E26-D4D53783F42C}"/>
              </a:ext>
            </a:extLst>
          </p:cNvPr>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81200" y="2272896"/>
            <a:ext cx="891892" cy="891892"/>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Assign - Free people icons">
            <a:extLst>
              <a:ext uri="{FF2B5EF4-FFF2-40B4-BE49-F238E27FC236}">
                <a16:creationId xmlns:a16="http://schemas.microsoft.com/office/drawing/2014/main" id="{9DA6EE4E-4C07-1755-BC7F-F7D24F375AFA}"/>
              </a:ext>
            </a:extLst>
          </p:cNvPr>
          <p:cNvPicPr>
            <a:picLocks noChangeAspect="1" noChangeArrowheads="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971701" y="3540806"/>
            <a:ext cx="666276" cy="666276"/>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sign. Calendar symbol. 7683529 Vector ...">
            <a:extLst>
              <a:ext uri="{FF2B5EF4-FFF2-40B4-BE49-F238E27FC236}">
                <a16:creationId xmlns:a16="http://schemas.microsoft.com/office/drawing/2014/main" id="{6C66CE06-6B16-4827-667D-5002DDCB853E}"/>
              </a:ext>
            </a:extLst>
          </p:cNvPr>
          <p:cNvPicPr>
            <a:picLocks noChangeAspect="1" noChangeArrowheads="1"/>
          </p:cNvPicPr>
          <p:nvPr/>
        </p:nvPicPr>
        <p:blipFill rotWithShape="1">
          <a:blip r:embed="rId5">
            <a:duotone>
              <a:schemeClr val="bg2">
                <a:shade val="45000"/>
                <a:satMod val="135000"/>
              </a:schemeClr>
              <a:prstClr val="white"/>
            </a:duotone>
            <a:extLst>
              <a:ext uri="{28A0092B-C50C-407E-A947-70E740481C1C}">
                <a14:useLocalDpi xmlns:a14="http://schemas.microsoft.com/office/drawing/2010/main" val="0"/>
              </a:ext>
            </a:extLst>
          </a:blip>
          <a:srcRect l="19399" t="20838" r="17194" b="16939"/>
          <a:stretch/>
        </p:blipFill>
        <p:spPr bwMode="auto">
          <a:xfrm>
            <a:off x="1947366" y="4552719"/>
            <a:ext cx="787306" cy="772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16014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1E9D6-7264-EFD3-7689-E82485E603B0}"/>
            </a:ext>
          </a:extLst>
        </p:cNvPr>
        <p:cNvGrpSpPr/>
        <p:nvPr/>
      </p:nvGrpSpPr>
      <p:grpSpPr>
        <a:xfrm>
          <a:off x="0" y="0"/>
          <a:ext cx="0" cy="0"/>
          <a:chOff x="0" y="0"/>
          <a:chExt cx="0" cy="0"/>
        </a:xfrm>
      </p:grpSpPr>
      <p:pic>
        <p:nvPicPr>
          <p:cNvPr id="7" name="Picture 6" descr="Sharpened color pencil tips">
            <a:extLst>
              <a:ext uri="{FF2B5EF4-FFF2-40B4-BE49-F238E27FC236}">
                <a16:creationId xmlns:a16="http://schemas.microsoft.com/office/drawing/2014/main" id="{03B48B65-0FB8-A257-E3B6-82C9D558A3D9}"/>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b="15605"/>
          <a:stretch/>
        </p:blipFill>
        <p:spPr>
          <a:xfrm>
            <a:off x="0" y="0"/>
            <a:ext cx="12191999" cy="6858000"/>
          </a:xfrm>
          <a:prstGeom prst="rect">
            <a:avLst/>
          </a:prstGeom>
        </p:spPr>
      </p:pic>
      <p:sp>
        <p:nvSpPr>
          <p:cNvPr id="2" name="Title 1">
            <a:extLst>
              <a:ext uri="{FF2B5EF4-FFF2-40B4-BE49-F238E27FC236}">
                <a16:creationId xmlns:a16="http://schemas.microsoft.com/office/drawing/2014/main" id="{065DFB41-1322-761F-E566-1F5D0C76D01B}"/>
              </a:ext>
            </a:extLst>
          </p:cNvPr>
          <p:cNvSpPr>
            <a:spLocks noGrp="1"/>
          </p:cNvSpPr>
          <p:nvPr>
            <p:ph type="ctrTitle"/>
          </p:nvPr>
        </p:nvSpPr>
        <p:spPr/>
        <p:txBody>
          <a:bodyPr>
            <a:noAutofit/>
          </a:bodyPr>
          <a:lstStyle/>
          <a:p>
            <a:r>
              <a:rPr lang="en-US" sz="5900">
                <a:solidFill>
                  <a:schemeClr val="tx1"/>
                </a:solidFill>
                <a:latin typeface="Source Sans Pro" panose="020B0503030403020204" pitchFamily="34" charset="0"/>
                <a:ea typeface="Source Sans Pro" panose="020B0503030403020204" pitchFamily="34" charset="0"/>
              </a:rPr>
              <a:t>Thank you for your attention!</a:t>
            </a:r>
          </a:p>
        </p:txBody>
      </p:sp>
      <p:sp>
        <p:nvSpPr>
          <p:cNvPr id="3" name="Subtitle 2">
            <a:extLst>
              <a:ext uri="{FF2B5EF4-FFF2-40B4-BE49-F238E27FC236}">
                <a16:creationId xmlns:a16="http://schemas.microsoft.com/office/drawing/2014/main" id="{26381604-A583-1A75-F689-CFAEE5675D0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9389863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a:extLst>
            <a:ext uri="{FF2B5EF4-FFF2-40B4-BE49-F238E27FC236}">
              <a16:creationId xmlns:a16="http://schemas.microsoft.com/office/drawing/2014/main" id="{23C92389-4F16-D4C1-568D-601869CB943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71BF2C5-ED06-1ECD-D327-D5E9B4F5F927}"/>
              </a:ext>
            </a:extLst>
          </p:cNvPr>
          <p:cNvSpPr txBox="1">
            <a:spLocks/>
          </p:cNvSpPr>
          <p:nvPr/>
        </p:nvSpPr>
        <p:spPr>
          <a:xfrm>
            <a:off x="701040" y="1"/>
            <a:ext cx="10515600" cy="11430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bg1"/>
                </a:solidFill>
                <a:latin typeface="Source Sans Pro" panose="020B0503030403020204" pitchFamily="34" charset="0"/>
                <a:ea typeface="Source Sans Pro" panose="020B0503030403020204" pitchFamily="34" charset="0"/>
                <a:cs typeface="Aharoni" panose="02010803020104030203" pitchFamily="2" charset="-79"/>
              </a:defRPr>
            </a:lvl1pPr>
          </a:lstStyle>
          <a:p>
            <a:r>
              <a:rPr lang="en-US">
                <a:solidFill>
                  <a:schemeClr val="tx2"/>
                </a:solidFill>
              </a:rPr>
              <a:t>5 Alive Staff Survey</a:t>
            </a:r>
          </a:p>
        </p:txBody>
      </p:sp>
      <p:pic>
        <p:nvPicPr>
          <p:cNvPr id="2" name="Picture 2" descr="2,200+ Inner Teacher Stock Photos, Pictures &amp; Royalty-Free Images - iStock">
            <a:extLst>
              <a:ext uri="{FF2B5EF4-FFF2-40B4-BE49-F238E27FC236}">
                <a16:creationId xmlns:a16="http://schemas.microsoft.com/office/drawing/2014/main" id="{73B6166C-B9D8-3402-A3A1-27A5E1B697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432" r="180" b="21250"/>
          <a:stretch/>
        </p:blipFill>
        <p:spPr bwMode="auto">
          <a:xfrm>
            <a:off x="990600" y="1173480"/>
            <a:ext cx="10439400" cy="5181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59427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5D3CFA-D8A1-1C48-5D0C-6FD625C593F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673BE0A-DC17-72ED-5576-E86CFCC4C22D}"/>
              </a:ext>
            </a:extLst>
          </p:cNvPr>
          <p:cNvSpPr>
            <a:spLocks noGrp="1"/>
          </p:cNvSpPr>
          <p:nvPr>
            <p:ph type="title"/>
          </p:nvPr>
        </p:nvSpPr>
        <p:spPr>
          <a:xfrm>
            <a:off x="838200" y="365125"/>
            <a:ext cx="10515600" cy="1069483"/>
          </a:xfrm>
        </p:spPr>
        <p:txBody>
          <a:bodyPr/>
          <a:lstStyle/>
          <a:p>
            <a:r>
              <a:rPr lang="en-US">
                <a:latin typeface="Source Sans Pro"/>
                <a:ea typeface="Source Sans Pro"/>
                <a:cs typeface="Aharoni"/>
              </a:rPr>
              <a:t>Survey Content</a:t>
            </a:r>
            <a:endParaRPr lang="en-US"/>
          </a:p>
        </p:txBody>
      </p:sp>
      <p:sp>
        <p:nvSpPr>
          <p:cNvPr id="2" name="Content Placeholder 1">
            <a:extLst>
              <a:ext uri="{FF2B5EF4-FFF2-40B4-BE49-F238E27FC236}">
                <a16:creationId xmlns:a16="http://schemas.microsoft.com/office/drawing/2014/main" id="{3DAA84DF-432E-D4F9-AE7B-4FF976ECB91F}"/>
              </a:ext>
            </a:extLst>
          </p:cNvPr>
          <p:cNvSpPr>
            <a:spLocks noGrp="1"/>
          </p:cNvSpPr>
          <p:nvPr>
            <p:ph sz="half" idx="2"/>
          </p:nvPr>
        </p:nvSpPr>
        <p:spPr>
          <a:xfrm>
            <a:off x="7010151" y="1434608"/>
            <a:ext cx="4792362" cy="5117661"/>
          </a:xfrm>
          <a:solidFill>
            <a:schemeClr val="accent1">
              <a:lumMod val="20000"/>
              <a:lumOff val="80000"/>
            </a:schemeClr>
          </a:solidFill>
          <a:ln w="38100"/>
        </p:spPr>
        <p:style>
          <a:lnRef idx="2">
            <a:schemeClr val="accent2"/>
          </a:lnRef>
          <a:fillRef idx="1">
            <a:schemeClr val="lt1"/>
          </a:fillRef>
          <a:effectRef idx="0">
            <a:schemeClr val="accent2"/>
          </a:effectRef>
          <a:fontRef idx="minor">
            <a:schemeClr val="dk1"/>
          </a:fontRef>
        </p:style>
        <p:txBody>
          <a:bodyPr>
            <a:normAutofit/>
          </a:bodyPr>
          <a:lstStyle/>
          <a:p>
            <a:pPr marL="0" indent="0">
              <a:lnSpc>
                <a:spcPct val="150000"/>
              </a:lnSpc>
              <a:buNone/>
            </a:pPr>
            <a:r>
              <a:rPr lang="en-US" sz="1600" b="1"/>
              <a:t>EXAMPLE: Student SEL Development</a:t>
            </a:r>
          </a:p>
          <a:p>
            <a:pPr marL="0" indent="0">
              <a:lnSpc>
                <a:spcPct val="150000"/>
              </a:lnSpc>
              <a:buNone/>
            </a:pPr>
            <a:r>
              <a:rPr lang="en-US" sz="1600"/>
              <a:t>What evidence of increased </a:t>
            </a:r>
            <a:r>
              <a:rPr lang="en-US" sz="1600" b="1" u="sng"/>
              <a:t>communication skills </a:t>
            </a:r>
            <a:r>
              <a:rPr lang="en-US" sz="1600"/>
              <a:t>have your observed in your students over the last 30 days? </a:t>
            </a:r>
            <a:r>
              <a:rPr lang="en-US" sz="1600" i="1"/>
              <a:t>(Check all that apply).</a:t>
            </a:r>
            <a:endParaRPr lang="en-US" sz="1600"/>
          </a:p>
          <a:p>
            <a:pPr marL="800100" lvl="1" indent="-342900">
              <a:lnSpc>
                <a:spcPct val="150000"/>
              </a:lnSpc>
              <a:buFont typeface="Wingdings" panose="020B0604020202020204" pitchFamily="34" charset="0"/>
              <a:buChar char="q"/>
            </a:pPr>
            <a:r>
              <a:rPr lang="en-US" sz="1400"/>
              <a:t>More respectful interactions between students</a:t>
            </a:r>
            <a:endParaRPr lang="en-US" sz="1400">
              <a:ea typeface="Calibri" panose="020F0502020204030204"/>
            </a:endParaRPr>
          </a:p>
          <a:p>
            <a:pPr marL="800100" lvl="1" indent="-342900">
              <a:lnSpc>
                <a:spcPct val="150000"/>
              </a:lnSpc>
              <a:buFont typeface="Wingdings" panose="020B0604020202020204" pitchFamily="34" charset="0"/>
              <a:buChar char="q"/>
            </a:pPr>
            <a:r>
              <a:rPr lang="en-US" sz="1400"/>
              <a:t>Improved communication around difficult subjects</a:t>
            </a:r>
            <a:endParaRPr lang="en-US" sz="1400">
              <a:ea typeface="Calibri" panose="020F0502020204030204"/>
            </a:endParaRPr>
          </a:p>
          <a:p>
            <a:pPr marL="800100" lvl="1" indent="-342900">
              <a:lnSpc>
                <a:spcPct val="150000"/>
              </a:lnSpc>
              <a:buFont typeface="Wingdings" panose="020B0604020202020204" pitchFamily="34" charset="0"/>
              <a:buChar char="q"/>
            </a:pPr>
            <a:r>
              <a:rPr lang="en-US" sz="1400"/>
              <a:t>Increased usage of conflict management strategies</a:t>
            </a:r>
            <a:endParaRPr lang="en-US" sz="1400">
              <a:ea typeface="Calibri" panose="020F0502020204030204"/>
            </a:endParaRPr>
          </a:p>
          <a:p>
            <a:pPr marL="800100" lvl="1" indent="-342900">
              <a:lnSpc>
                <a:spcPct val="150000"/>
              </a:lnSpc>
              <a:buFont typeface="Wingdings" panose="020B0604020202020204" pitchFamily="34" charset="0"/>
              <a:buChar char="q"/>
            </a:pPr>
            <a:r>
              <a:rPr lang="en-US" sz="1400"/>
              <a:t>Increased use of language and phrases taught in lessons</a:t>
            </a:r>
            <a:endParaRPr lang="en-US" sz="1400">
              <a:ea typeface="Calibri" panose="020F0502020204030204"/>
            </a:endParaRPr>
          </a:p>
          <a:p>
            <a:pPr marL="800100" lvl="1" indent="-342900">
              <a:lnSpc>
                <a:spcPct val="150000"/>
              </a:lnSpc>
              <a:buFont typeface="Wingdings" panose="020B0604020202020204" pitchFamily="34" charset="0"/>
              <a:buChar char="q"/>
            </a:pPr>
            <a:r>
              <a:rPr lang="en-US" sz="1400"/>
              <a:t>N/A (We did not focus on this topic)</a:t>
            </a:r>
            <a:endParaRPr lang="en-US" sz="1400">
              <a:ea typeface="Calibri" panose="020F0502020204030204"/>
            </a:endParaRPr>
          </a:p>
          <a:p>
            <a:pPr marL="800100" lvl="1" indent="-342900">
              <a:lnSpc>
                <a:spcPct val="150000"/>
              </a:lnSpc>
              <a:buFont typeface="Wingdings" panose="020B0604020202020204" pitchFamily="34" charset="0"/>
              <a:buChar char="q"/>
            </a:pPr>
            <a:r>
              <a:rPr lang="en-US" sz="1400"/>
              <a:t>None of these</a:t>
            </a:r>
            <a:endParaRPr lang="en-US" sz="1400">
              <a:ea typeface="Calibri" panose="020F0502020204030204"/>
            </a:endParaRPr>
          </a:p>
          <a:p>
            <a:pPr marL="800100" lvl="1" indent="-342900">
              <a:lnSpc>
                <a:spcPct val="150000"/>
              </a:lnSpc>
              <a:buFont typeface="Wingdings" panose="020B0604020202020204" pitchFamily="34" charset="0"/>
              <a:buChar char="q"/>
            </a:pPr>
            <a:r>
              <a:rPr lang="en-US" sz="1400">
                <a:cs typeface="Times New Roman"/>
              </a:rPr>
              <a:t>Other) _______________</a:t>
            </a:r>
            <a:endParaRPr lang="en-US" sz="1400">
              <a:ea typeface="Calibri" panose="020F0502020204030204"/>
              <a:cs typeface="Times New Roman"/>
            </a:endParaRPr>
          </a:p>
        </p:txBody>
      </p:sp>
      <p:sp>
        <p:nvSpPr>
          <p:cNvPr id="3" name="Content Placeholder 5">
            <a:extLst>
              <a:ext uri="{FF2B5EF4-FFF2-40B4-BE49-F238E27FC236}">
                <a16:creationId xmlns:a16="http://schemas.microsoft.com/office/drawing/2014/main" id="{3B38E335-87EE-AEDA-25F5-40AF1512FEBC}"/>
              </a:ext>
            </a:extLst>
          </p:cNvPr>
          <p:cNvSpPr txBox="1">
            <a:spLocks/>
          </p:cNvSpPr>
          <p:nvPr/>
        </p:nvSpPr>
        <p:spPr>
          <a:xfrm>
            <a:off x="1406668" y="1494002"/>
            <a:ext cx="4928286" cy="85215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00" b="1">
                <a:ea typeface="Calibri" panose="020F0502020204030204"/>
                <a:cs typeface="Times New Roman"/>
              </a:rPr>
              <a:t>Respondent Background</a:t>
            </a:r>
          </a:p>
        </p:txBody>
      </p:sp>
      <p:pic>
        <p:nvPicPr>
          <p:cNvPr id="8" name="Graphic 7" descr="Agriculture outline">
            <a:extLst>
              <a:ext uri="{FF2B5EF4-FFF2-40B4-BE49-F238E27FC236}">
                <a16:creationId xmlns:a16="http://schemas.microsoft.com/office/drawing/2014/main" id="{3364339E-835A-FBB0-E9C5-89803E0994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9487" y="1434608"/>
            <a:ext cx="914400" cy="914400"/>
          </a:xfrm>
          <a:prstGeom prst="rect">
            <a:avLst/>
          </a:prstGeom>
        </p:spPr>
      </p:pic>
      <p:sp>
        <p:nvSpPr>
          <p:cNvPr id="9" name="Content Placeholder 5">
            <a:extLst>
              <a:ext uri="{FF2B5EF4-FFF2-40B4-BE49-F238E27FC236}">
                <a16:creationId xmlns:a16="http://schemas.microsoft.com/office/drawing/2014/main" id="{E10BDAA1-D01C-FFA6-9B89-21F3D9065E30}"/>
              </a:ext>
            </a:extLst>
          </p:cNvPr>
          <p:cNvSpPr txBox="1">
            <a:spLocks/>
          </p:cNvSpPr>
          <p:nvPr/>
        </p:nvSpPr>
        <p:spPr>
          <a:xfrm>
            <a:off x="1401973" y="3728250"/>
            <a:ext cx="5270578" cy="85215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800" b="1">
                <a:ea typeface="Calibri" panose="020F0502020204030204"/>
                <a:cs typeface="Times New Roman"/>
              </a:rPr>
              <a:t>Needed Staff Support</a:t>
            </a:r>
          </a:p>
          <a:p>
            <a:pPr>
              <a:lnSpc>
                <a:spcPct val="100000"/>
              </a:lnSpc>
            </a:pPr>
            <a:r>
              <a:rPr lang="en-US" sz="1800">
                <a:ea typeface="Calibri" panose="020F0502020204030204"/>
                <a:cs typeface="Times New Roman"/>
              </a:rPr>
              <a:t>Reflect on their access to the resources they need to support student SEL development</a:t>
            </a:r>
          </a:p>
        </p:txBody>
      </p:sp>
      <p:sp>
        <p:nvSpPr>
          <p:cNvPr id="10" name="Content Placeholder 5">
            <a:extLst>
              <a:ext uri="{FF2B5EF4-FFF2-40B4-BE49-F238E27FC236}">
                <a16:creationId xmlns:a16="http://schemas.microsoft.com/office/drawing/2014/main" id="{53B82645-AAC9-DB6F-D0A4-056A5D6575AE}"/>
              </a:ext>
            </a:extLst>
          </p:cNvPr>
          <p:cNvSpPr txBox="1">
            <a:spLocks/>
          </p:cNvSpPr>
          <p:nvPr/>
        </p:nvSpPr>
        <p:spPr>
          <a:xfrm>
            <a:off x="1401973" y="2429286"/>
            <a:ext cx="5270579" cy="132556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800" b="1">
                <a:ea typeface="Calibri" panose="020F0502020204030204"/>
                <a:cs typeface="Times New Roman"/>
              </a:rPr>
              <a:t>Student SEL Development</a:t>
            </a:r>
          </a:p>
          <a:p>
            <a:pPr>
              <a:lnSpc>
                <a:spcPct val="100000"/>
              </a:lnSpc>
            </a:pPr>
            <a:r>
              <a:rPr lang="en-US" sz="1800">
                <a:ea typeface="Calibri" panose="020F0502020204030204"/>
                <a:cs typeface="Times New Roman"/>
              </a:rPr>
              <a:t>Provide evidence of student improvement in a given CASEL focus skill (see example to the right)</a:t>
            </a:r>
          </a:p>
        </p:txBody>
      </p:sp>
      <p:sp>
        <p:nvSpPr>
          <p:cNvPr id="11" name="Content Placeholder 5">
            <a:extLst>
              <a:ext uri="{FF2B5EF4-FFF2-40B4-BE49-F238E27FC236}">
                <a16:creationId xmlns:a16="http://schemas.microsoft.com/office/drawing/2014/main" id="{76D01AB8-FA5A-CC80-D96B-FB6B2B0906FC}"/>
              </a:ext>
            </a:extLst>
          </p:cNvPr>
          <p:cNvSpPr txBox="1">
            <a:spLocks/>
          </p:cNvSpPr>
          <p:nvPr/>
        </p:nvSpPr>
        <p:spPr>
          <a:xfrm>
            <a:off x="1303887" y="4982277"/>
            <a:ext cx="5270577" cy="85215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800" b="1">
                <a:ea typeface="Calibri" panose="020F0502020204030204"/>
                <a:cs typeface="Times New Roman"/>
              </a:rPr>
              <a:t>Staff Implementation of SEL</a:t>
            </a:r>
          </a:p>
          <a:p>
            <a:pPr>
              <a:lnSpc>
                <a:spcPct val="100000"/>
              </a:lnSpc>
            </a:pPr>
            <a:r>
              <a:rPr lang="en-US" sz="1800">
                <a:ea typeface="Calibri" panose="020F0502020204030204"/>
                <a:cs typeface="Times New Roman"/>
              </a:rPr>
              <a:t>Indicate how often they provide various opportunities for students to develop focus skills </a:t>
            </a:r>
          </a:p>
        </p:txBody>
      </p:sp>
      <p:pic>
        <p:nvPicPr>
          <p:cNvPr id="15" name="Graphic 14" descr="Watering pot with solid fill">
            <a:extLst>
              <a:ext uri="{FF2B5EF4-FFF2-40B4-BE49-F238E27FC236}">
                <a16:creationId xmlns:a16="http://schemas.microsoft.com/office/drawing/2014/main" id="{66C26350-6134-373A-0C00-CE719A56CF1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1000" y="2494103"/>
            <a:ext cx="914400" cy="914400"/>
          </a:xfrm>
          <a:prstGeom prst="rect">
            <a:avLst/>
          </a:prstGeom>
        </p:spPr>
      </p:pic>
      <p:pic>
        <p:nvPicPr>
          <p:cNvPr id="17" name="Graphic 16" descr="Open hand with solid fill">
            <a:extLst>
              <a:ext uri="{FF2B5EF4-FFF2-40B4-BE49-F238E27FC236}">
                <a16:creationId xmlns:a16="http://schemas.microsoft.com/office/drawing/2014/main" id="{656E04B4-73FC-50D2-A668-2DBCCBAAC33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9487" y="3802973"/>
            <a:ext cx="914400" cy="914400"/>
          </a:xfrm>
          <a:prstGeom prst="rect">
            <a:avLst/>
          </a:prstGeom>
        </p:spPr>
      </p:pic>
      <p:pic>
        <p:nvPicPr>
          <p:cNvPr id="19" name="Graphic 18" descr="Aspiration with solid fill">
            <a:extLst>
              <a:ext uri="{FF2B5EF4-FFF2-40B4-BE49-F238E27FC236}">
                <a16:creationId xmlns:a16="http://schemas.microsoft.com/office/drawing/2014/main" id="{8434ADB1-4983-A28C-DDC8-963B301650D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81000" y="5007742"/>
            <a:ext cx="914400" cy="914400"/>
          </a:xfrm>
          <a:prstGeom prst="rect">
            <a:avLst/>
          </a:prstGeom>
        </p:spPr>
      </p:pic>
    </p:spTree>
    <p:extLst>
      <p:ext uri="{BB962C8B-B14F-4D97-AF65-F5344CB8AC3E}">
        <p14:creationId xmlns:p14="http://schemas.microsoft.com/office/powerpoint/2010/main" val="3764850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bg/>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xEl>
                                              <p:pRg st="7" end="7"/>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3" grpId="0"/>
      <p:bldP spid="9"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25E42-D1F8-D0A6-0171-076BA215E5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FDA992-57B8-2FBA-BAE8-D49C376728E6}"/>
              </a:ext>
            </a:extLst>
          </p:cNvPr>
          <p:cNvSpPr>
            <a:spLocks noGrp="1"/>
          </p:cNvSpPr>
          <p:nvPr>
            <p:ph type="title"/>
          </p:nvPr>
        </p:nvSpPr>
        <p:spPr/>
        <p:txBody>
          <a:bodyPr/>
          <a:lstStyle/>
          <a:p>
            <a:r>
              <a:rPr lang="en-US"/>
              <a:t>Survey Refresher</a:t>
            </a:r>
          </a:p>
        </p:txBody>
      </p:sp>
      <p:sp>
        <p:nvSpPr>
          <p:cNvPr id="3" name="Content Placeholder 2">
            <a:extLst>
              <a:ext uri="{FF2B5EF4-FFF2-40B4-BE49-F238E27FC236}">
                <a16:creationId xmlns:a16="http://schemas.microsoft.com/office/drawing/2014/main" id="{66969338-BC11-7A3C-7067-5C6D71B4403C}"/>
              </a:ext>
            </a:extLst>
          </p:cNvPr>
          <p:cNvSpPr>
            <a:spLocks noGrp="1"/>
          </p:cNvSpPr>
          <p:nvPr>
            <p:ph sz="half" idx="1"/>
          </p:nvPr>
        </p:nvSpPr>
        <p:spPr>
          <a:xfrm>
            <a:off x="678543" y="2331471"/>
            <a:ext cx="5181600" cy="2543175"/>
          </a:xfrm>
        </p:spPr>
        <p:txBody>
          <a:bodyPr>
            <a:normAutofit/>
          </a:bodyPr>
          <a:lstStyle/>
          <a:p>
            <a:pPr marL="0" indent="0">
              <a:lnSpc>
                <a:spcPct val="100000"/>
              </a:lnSpc>
              <a:buNone/>
            </a:pPr>
            <a:r>
              <a:rPr lang="en-US"/>
              <a:t>Discuss the survey in small groups. You will have 5 minutes. Please refer to the questions on the right to guide your conversations. </a:t>
            </a:r>
          </a:p>
        </p:txBody>
      </p:sp>
      <p:sp>
        <p:nvSpPr>
          <p:cNvPr id="4" name="Content Placeholder 3">
            <a:extLst>
              <a:ext uri="{FF2B5EF4-FFF2-40B4-BE49-F238E27FC236}">
                <a16:creationId xmlns:a16="http://schemas.microsoft.com/office/drawing/2014/main" id="{3E0FB22B-86BA-346E-6985-000D42DABA6E}"/>
              </a:ext>
            </a:extLst>
          </p:cNvPr>
          <p:cNvSpPr>
            <a:spLocks noGrp="1"/>
          </p:cNvSpPr>
          <p:nvPr>
            <p:ph sz="half" idx="2"/>
          </p:nvPr>
        </p:nvSpPr>
        <p:spPr>
          <a:xfrm>
            <a:off x="6172200" y="1690688"/>
            <a:ext cx="5181600" cy="3824741"/>
          </a:xfrm>
          <a:solidFill>
            <a:schemeClr val="accent1">
              <a:lumMod val="20000"/>
              <a:lumOff val="80000"/>
            </a:schemeClr>
          </a:solidFill>
        </p:spPr>
        <p:txBody>
          <a:bodyPr>
            <a:normAutofit/>
          </a:bodyPr>
          <a:lstStyle/>
          <a:p>
            <a:pPr>
              <a:lnSpc>
                <a:spcPct val="100000"/>
              </a:lnSpc>
              <a:spcBef>
                <a:spcPts val="1200"/>
              </a:spcBef>
            </a:pPr>
            <a:r>
              <a:rPr lang="en-US" dirty="0"/>
              <a:t>Imagine you are an expanded learning instructor. How would you feel taking this survey?</a:t>
            </a:r>
          </a:p>
          <a:p>
            <a:pPr>
              <a:lnSpc>
                <a:spcPct val="100000"/>
              </a:lnSpc>
              <a:spcBef>
                <a:spcPts val="1200"/>
              </a:spcBef>
            </a:pPr>
            <a:r>
              <a:rPr lang="en-US" dirty="0"/>
              <a:t>Was there anything you would want to tailor for your program needs?</a:t>
            </a:r>
          </a:p>
          <a:p>
            <a:pPr>
              <a:lnSpc>
                <a:spcPct val="100000"/>
              </a:lnSpc>
              <a:spcBef>
                <a:spcPts val="1200"/>
              </a:spcBef>
            </a:pPr>
            <a:r>
              <a:rPr lang="en-US" dirty="0"/>
              <a:t>How might your program use the survey data?</a:t>
            </a:r>
          </a:p>
          <a:p>
            <a:endParaRPr lang="en-US" dirty="0"/>
          </a:p>
        </p:txBody>
      </p:sp>
    </p:spTree>
    <p:extLst>
      <p:ext uri="{BB962C8B-B14F-4D97-AF65-F5344CB8AC3E}">
        <p14:creationId xmlns:p14="http://schemas.microsoft.com/office/powerpoint/2010/main" val="23163864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0C774-AFD4-6FE5-B417-06211833D2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8918E5-54D9-5210-DA29-D3805CCA7A84}"/>
              </a:ext>
            </a:extLst>
          </p:cNvPr>
          <p:cNvSpPr>
            <a:spLocks noGrp="1"/>
          </p:cNvSpPr>
          <p:nvPr>
            <p:ph type="title"/>
          </p:nvPr>
        </p:nvSpPr>
        <p:spPr/>
        <p:txBody>
          <a:bodyPr/>
          <a:lstStyle/>
          <a:p>
            <a:r>
              <a:rPr lang="en-US" dirty="0"/>
              <a:t>Considerations for using the survey</a:t>
            </a:r>
          </a:p>
        </p:txBody>
      </p:sp>
      <p:sp>
        <p:nvSpPr>
          <p:cNvPr id="4" name="Content Placeholder 2">
            <a:extLst>
              <a:ext uri="{FF2B5EF4-FFF2-40B4-BE49-F238E27FC236}">
                <a16:creationId xmlns:a16="http://schemas.microsoft.com/office/drawing/2014/main" id="{4EF78DD5-4F1A-B30A-3792-EB443DEDCBC9}"/>
              </a:ext>
            </a:extLst>
          </p:cNvPr>
          <p:cNvSpPr txBox="1">
            <a:spLocks/>
          </p:cNvSpPr>
          <p:nvPr/>
        </p:nvSpPr>
        <p:spPr>
          <a:xfrm>
            <a:off x="990600" y="1462752"/>
            <a:ext cx="10515600" cy="11373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200"/>
              </a:spcBef>
            </a:pPr>
            <a:r>
              <a:rPr lang="en-US" sz="3200" dirty="0"/>
              <a:t>Google Forms can create charts and tables. </a:t>
            </a:r>
          </a:p>
        </p:txBody>
      </p:sp>
      <p:sp>
        <p:nvSpPr>
          <p:cNvPr id="5" name="Content Placeholder 2">
            <a:extLst>
              <a:ext uri="{FF2B5EF4-FFF2-40B4-BE49-F238E27FC236}">
                <a16:creationId xmlns:a16="http://schemas.microsoft.com/office/drawing/2014/main" id="{A1C9AB0D-0067-3190-5A46-24BF8E96F908}"/>
              </a:ext>
            </a:extLst>
          </p:cNvPr>
          <p:cNvSpPr txBox="1">
            <a:spLocks/>
          </p:cNvSpPr>
          <p:nvPr/>
        </p:nvSpPr>
        <p:spPr>
          <a:xfrm>
            <a:off x="990600" y="5430596"/>
            <a:ext cx="10515600" cy="12272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200"/>
              </a:spcBef>
            </a:pPr>
            <a:r>
              <a:rPr lang="en-US" sz="3200" dirty="0"/>
              <a:t>There are different points of time when it may be helpful to administer the survey.</a:t>
            </a:r>
          </a:p>
        </p:txBody>
      </p:sp>
      <p:sp>
        <p:nvSpPr>
          <p:cNvPr id="6" name="Content Placeholder 2">
            <a:extLst>
              <a:ext uri="{FF2B5EF4-FFF2-40B4-BE49-F238E27FC236}">
                <a16:creationId xmlns:a16="http://schemas.microsoft.com/office/drawing/2014/main" id="{5A7FDD8F-C4CE-8F42-BB8F-8D38F64EF82E}"/>
              </a:ext>
            </a:extLst>
          </p:cNvPr>
          <p:cNvSpPr txBox="1">
            <a:spLocks/>
          </p:cNvSpPr>
          <p:nvPr/>
        </p:nvSpPr>
        <p:spPr>
          <a:xfrm>
            <a:off x="990600" y="4077991"/>
            <a:ext cx="10515600" cy="12272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200"/>
              </a:spcBef>
            </a:pPr>
            <a:r>
              <a:rPr lang="en-US" sz="3200" dirty="0"/>
              <a:t>All program staff can contribute to conversations about the survey data. </a:t>
            </a:r>
          </a:p>
        </p:txBody>
      </p:sp>
      <p:sp>
        <p:nvSpPr>
          <p:cNvPr id="7" name="Content Placeholder 2">
            <a:extLst>
              <a:ext uri="{FF2B5EF4-FFF2-40B4-BE49-F238E27FC236}">
                <a16:creationId xmlns:a16="http://schemas.microsoft.com/office/drawing/2014/main" id="{27639DFE-8CD9-D164-5FBB-30BECCBE5820}"/>
              </a:ext>
            </a:extLst>
          </p:cNvPr>
          <p:cNvSpPr txBox="1">
            <a:spLocks/>
          </p:cNvSpPr>
          <p:nvPr/>
        </p:nvSpPr>
        <p:spPr>
          <a:xfrm>
            <a:off x="990600" y="2725386"/>
            <a:ext cx="10515600" cy="12272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200"/>
              </a:spcBef>
            </a:pPr>
            <a:r>
              <a:rPr lang="en-US" sz="3200" dirty="0"/>
              <a:t>The question bank has supplemental survey items you can add.</a:t>
            </a:r>
          </a:p>
        </p:txBody>
      </p:sp>
    </p:spTree>
    <p:extLst>
      <p:ext uri="{BB962C8B-B14F-4D97-AF65-F5344CB8AC3E}">
        <p14:creationId xmlns:p14="http://schemas.microsoft.com/office/powerpoint/2010/main" val="274677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 name="Picture 2" descr="Kids doing art">
            <a:extLst>
              <a:ext uri="{FF2B5EF4-FFF2-40B4-BE49-F238E27FC236}">
                <a16:creationId xmlns:a16="http://schemas.microsoft.com/office/drawing/2014/main" id="{08BCAE27-8AB6-975B-2BE3-7C2184FF5A94}"/>
              </a:ext>
            </a:extLst>
          </p:cNvPr>
          <p:cNvPicPr>
            <a:picLocks noChangeAspect="1"/>
          </p:cNvPicPr>
          <p:nvPr/>
        </p:nvPicPr>
        <p:blipFill>
          <a:blip r:embed="rId3" cstate="print">
            <a:extLst>
              <a:ext uri="{28A0092B-C50C-407E-A947-70E740481C1C}">
                <a14:useLocalDpi xmlns:a14="http://schemas.microsoft.com/office/drawing/2010/main" val="0"/>
              </a:ext>
            </a:extLst>
          </a:blip>
          <a:srcRect l="4077" t="13253" r="2174" b="11526"/>
          <a:stretch/>
        </p:blipFill>
        <p:spPr>
          <a:xfrm>
            <a:off x="1046960" y="1020763"/>
            <a:ext cx="10230640" cy="5471477"/>
          </a:xfrm>
          <a:prstGeom prst="rect">
            <a:avLst/>
          </a:prstGeom>
        </p:spPr>
      </p:pic>
      <p:sp>
        <p:nvSpPr>
          <p:cNvPr id="4" name="Title 3">
            <a:extLst>
              <a:ext uri="{FF2B5EF4-FFF2-40B4-BE49-F238E27FC236}">
                <a16:creationId xmlns:a16="http://schemas.microsoft.com/office/drawing/2014/main" id="{CEA99E12-AD78-8F1D-36F6-9185B9EBE124}"/>
              </a:ext>
            </a:extLst>
          </p:cNvPr>
          <p:cNvSpPr txBox="1">
            <a:spLocks/>
          </p:cNvSpPr>
          <p:nvPr/>
        </p:nvSpPr>
        <p:spPr>
          <a:xfrm>
            <a:off x="701040" y="1"/>
            <a:ext cx="10515600" cy="11430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bg1"/>
                </a:solidFill>
                <a:latin typeface="Source Sans Pro" panose="020B0503030403020204" pitchFamily="34" charset="0"/>
                <a:ea typeface="Source Sans Pro" panose="020B0503030403020204" pitchFamily="34" charset="0"/>
                <a:cs typeface="Aharoni" panose="02010803020104030203" pitchFamily="2" charset="-79"/>
              </a:defRPr>
            </a:lvl1pPr>
          </a:lstStyle>
          <a:p>
            <a:r>
              <a:rPr lang="en-US">
                <a:solidFill>
                  <a:schemeClr val="tx2"/>
                </a:solidFill>
              </a:rPr>
              <a:t>5 Alive Student Assessment Part 2</a:t>
            </a:r>
          </a:p>
        </p:txBody>
      </p:sp>
    </p:spTree>
    <p:extLst>
      <p:ext uri="{BB962C8B-B14F-4D97-AF65-F5344CB8AC3E}">
        <p14:creationId xmlns:p14="http://schemas.microsoft.com/office/powerpoint/2010/main" val="15775271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66B48F1-B87A-31A5-AF07-77E2A9ABCA4E}"/>
              </a:ext>
            </a:extLst>
          </p:cNvPr>
          <p:cNvSpPr txBox="1">
            <a:spLocks/>
          </p:cNvSpPr>
          <p:nvPr/>
        </p:nvSpPr>
        <p:spPr>
          <a:xfrm>
            <a:off x="508634" y="206367"/>
            <a:ext cx="10248266" cy="83463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chemeClr val="tx1"/>
                </a:solidFill>
                <a:latin typeface="Source Sans Pro" panose="020B0503030403020204" pitchFamily="34" charset="0"/>
                <a:ea typeface="Source Sans Pro" panose="020B0503030403020204" pitchFamily="34" charset="0"/>
                <a:cs typeface="Aharoni" panose="02010803020104030203" pitchFamily="2" charset="-79"/>
              </a:defRPr>
            </a:lvl1pPr>
          </a:lstStyle>
          <a:p>
            <a:pPr algn="l"/>
            <a:r>
              <a:rPr lang="en-US" sz="4800">
                <a:solidFill>
                  <a:schemeClr val="tx2"/>
                </a:solidFill>
              </a:rPr>
              <a:t>Multiple Choice Question</a:t>
            </a:r>
          </a:p>
        </p:txBody>
      </p:sp>
      <p:sp>
        <p:nvSpPr>
          <p:cNvPr id="7" name="TextBox 6">
            <a:extLst>
              <a:ext uri="{FF2B5EF4-FFF2-40B4-BE49-F238E27FC236}">
                <a16:creationId xmlns:a16="http://schemas.microsoft.com/office/drawing/2014/main" id="{ADDB4BF4-42AE-1472-32D2-6FBBC44CD913}"/>
              </a:ext>
            </a:extLst>
          </p:cNvPr>
          <p:cNvSpPr txBox="1"/>
          <p:nvPr/>
        </p:nvSpPr>
        <p:spPr>
          <a:xfrm>
            <a:off x="508634" y="1140022"/>
            <a:ext cx="11160370" cy="830997"/>
          </a:xfrm>
          <a:prstGeom prst="rect">
            <a:avLst/>
          </a:prstGeom>
          <a:noFill/>
        </p:spPr>
        <p:txBody>
          <a:bodyPr wrap="square" rtlCol="0">
            <a:spAutoFit/>
          </a:bodyPr>
          <a:lstStyle/>
          <a:p>
            <a:r>
              <a:rPr lang="en-US" sz="2400" b="1">
                <a:solidFill>
                  <a:schemeClr val="tx2"/>
                </a:solidFill>
              </a:rPr>
              <a:t>Sasha and Peter got into an argument at school. Which choice(s) demonstrates good communication:? Check all that apply.</a:t>
            </a:r>
          </a:p>
        </p:txBody>
      </p:sp>
      <p:sp>
        <p:nvSpPr>
          <p:cNvPr id="8" name="TextBox 7">
            <a:extLst>
              <a:ext uri="{FF2B5EF4-FFF2-40B4-BE49-F238E27FC236}">
                <a16:creationId xmlns:a16="http://schemas.microsoft.com/office/drawing/2014/main" id="{0451828B-D4DB-D21C-D707-27B2842D4C36}"/>
              </a:ext>
            </a:extLst>
          </p:cNvPr>
          <p:cNvSpPr txBox="1"/>
          <p:nvPr/>
        </p:nvSpPr>
        <p:spPr>
          <a:xfrm>
            <a:off x="6557742" y="2173063"/>
            <a:ext cx="5111262" cy="3939540"/>
          </a:xfrm>
          <a:prstGeom prst="rect">
            <a:avLst/>
          </a:prstGeom>
          <a:noFill/>
        </p:spPr>
        <p:txBody>
          <a:bodyPr wrap="square" rtlCol="0">
            <a:spAutoFit/>
          </a:bodyPr>
          <a:lstStyle/>
          <a:p>
            <a:pPr marL="571500" indent="-571500">
              <a:spcBef>
                <a:spcPts val="600"/>
              </a:spcBef>
              <a:spcAft>
                <a:spcPts val="600"/>
              </a:spcAft>
              <a:buFont typeface="Wingdings" panose="05000000000000000000" pitchFamily="2" charset="2"/>
              <a:buChar char="q"/>
            </a:pPr>
            <a:r>
              <a:rPr lang="en-US" sz="2200">
                <a:solidFill>
                  <a:schemeClr val="tx2"/>
                </a:solidFill>
              </a:rPr>
              <a:t>Sasha uses "I feel" statements when talking with Peter about her emotions.</a:t>
            </a:r>
          </a:p>
          <a:p>
            <a:pPr marL="571500" indent="-571500">
              <a:spcBef>
                <a:spcPts val="600"/>
              </a:spcBef>
              <a:spcAft>
                <a:spcPts val="600"/>
              </a:spcAft>
              <a:buFont typeface="Wingdings" panose="05000000000000000000" pitchFamily="2" charset="2"/>
              <a:buChar char="q"/>
            </a:pPr>
            <a:r>
              <a:rPr lang="en-US" sz="2200">
                <a:solidFill>
                  <a:schemeClr val="tx2"/>
                </a:solidFill>
              </a:rPr>
              <a:t>Sasha ignores Peter for the rest of the day.</a:t>
            </a:r>
          </a:p>
          <a:p>
            <a:pPr marL="571500" indent="-571500">
              <a:spcBef>
                <a:spcPts val="600"/>
              </a:spcBef>
              <a:spcAft>
                <a:spcPts val="600"/>
              </a:spcAft>
              <a:buFont typeface="Wingdings" panose="05000000000000000000" pitchFamily="2" charset="2"/>
              <a:buChar char="q"/>
            </a:pPr>
            <a:r>
              <a:rPr lang="en-US" sz="2200">
                <a:solidFill>
                  <a:schemeClr val="tx2"/>
                </a:solidFill>
              </a:rPr>
              <a:t>Peter asks Sasha how she is feeling and listens attentively to what she says.</a:t>
            </a:r>
          </a:p>
          <a:p>
            <a:pPr marL="571500" indent="-571500">
              <a:spcBef>
                <a:spcPts val="600"/>
              </a:spcBef>
              <a:spcAft>
                <a:spcPts val="600"/>
              </a:spcAft>
              <a:buFont typeface="Wingdings" panose="05000000000000000000" pitchFamily="2" charset="2"/>
              <a:buChar char="q"/>
            </a:pPr>
            <a:r>
              <a:rPr lang="en-US" sz="2200">
                <a:solidFill>
                  <a:schemeClr val="tx2"/>
                </a:solidFill>
              </a:rPr>
              <a:t>Peter tells all his other friends that Sasha is mean.</a:t>
            </a:r>
          </a:p>
        </p:txBody>
      </p:sp>
      <p:pic>
        <p:nvPicPr>
          <p:cNvPr id="2" name="Picture 1" descr="Cartoon characters of a child and a child&#10;&#10;Description automatically generated">
            <a:extLst>
              <a:ext uri="{FF2B5EF4-FFF2-40B4-BE49-F238E27FC236}">
                <a16:creationId xmlns:a16="http://schemas.microsoft.com/office/drawing/2014/main" id="{F95F4134-2F30-2F20-4B53-F4EB7DB7F4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8796" y="2070043"/>
            <a:ext cx="4658666" cy="3746959"/>
          </a:xfrm>
          <a:prstGeom prst="rect">
            <a:avLst/>
          </a:prstGeom>
        </p:spPr>
      </p:pic>
    </p:spTree>
    <p:extLst>
      <p:ext uri="{BB962C8B-B14F-4D97-AF65-F5344CB8AC3E}">
        <p14:creationId xmlns:p14="http://schemas.microsoft.com/office/powerpoint/2010/main" val="3962203620"/>
      </p:ext>
    </p:extLst>
  </p:cSld>
  <p:clrMapOvr>
    <a:masterClrMapping/>
  </p:clrMapOvr>
</p:sld>
</file>

<file path=ppt/theme/theme1.xml><?xml version="1.0" encoding="utf-8"?>
<a:theme xmlns:a="http://schemas.openxmlformats.org/drawingml/2006/main" name="Office Theme">
  <a:themeElements>
    <a:clrScheme name="SPRA">
      <a:dk1>
        <a:srgbClr val="14342B"/>
      </a:dk1>
      <a:lt1>
        <a:sysClr val="window" lastClr="FFFFFF"/>
      </a:lt1>
      <a:dk2>
        <a:srgbClr val="3C533B"/>
      </a:dk2>
      <a:lt2>
        <a:srgbClr val="EAEAAA"/>
      </a:lt2>
      <a:accent1>
        <a:srgbClr val="A9C897"/>
      </a:accent1>
      <a:accent2>
        <a:srgbClr val="BADB5B"/>
      </a:accent2>
      <a:accent3>
        <a:srgbClr val="A9521F"/>
      </a:accent3>
      <a:accent4>
        <a:srgbClr val="E86826"/>
      </a:accent4>
      <a:accent5>
        <a:srgbClr val="614730"/>
      </a:accent5>
      <a:accent6>
        <a:srgbClr val="BC6C25"/>
      </a:accent6>
      <a:hlink>
        <a:srgbClr val="14342B"/>
      </a:hlink>
      <a:folHlink>
        <a:srgbClr val="A9521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R PPT Template Accessible_9.2.22.pptx" id="{A5095DB6-4650-4A66-A446-AEB8BB957113}" vid="{CF3C5AA5-28AD-484C-A7FC-2DA2DD9A61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DB5C63CF4CEF9449358E37C4C42F6DD" ma:contentTypeVersion="17" ma:contentTypeDescription="Create a new document." ma:contentTypeScope="" ma:versionID="db9a4be4b4aa724640ffcc3fbcc63912">
  <xsd:schema xmlns:xsd="http://www.w3.org/2001/XMLSchema" xmlns:xs="http://www.w3.org/2001/XMLSchema" xmlns:p="http://schemas.microsoft.com/office/2006/metadata/properties" xmlns:ns2="e8e426a9-5df7-47f1-b56e-4c2e362b3988" xmlns:ns3="afef9c5c-9bd0-4f5f-a9d8-123e44918122" targetNamespace="http://schemas.microsoft.com/office/2006/metadata/properties" ma:root="true" ma:fieldsID="ef24dd123af82d136af3d3897610716b" ns2:_="" ns3:_="">
    <xsd:import namespace="e8e426a9-5df7-47f1-b56e-4c2e362b3988"/>
    <xsd:import namespace="afef9c5c-9bd0-4f5f-a9d8-123e44918122"/>
    <xsd:element name="properties">
      <xsd:complexType>
        <xsd:sequence>
          <xsd:element name="documentManagement">
            <xsd:complexType>
              <xsd:all>
                <xsd:element ref="ns2:MediaServiceMetadata" minOccurs="0"/>
                <xsd:element ref="ns2:MediaServiceFastMetadata" minOccurs="0"/>
                <xsd:element ref="ns2:MediaServiceEventHashCode" minOccurs="0"/>
                <xsd:element ref="ns2:MediaServiceGenerationTime" minOccurs="0"/>
                <xsd:element ref="ns2:MediaServiceAutoTags" minOccurs="0"/>
                <xsd:element ref="ns2:MediaServiceOCR" minOccurs="0"/>
                <xsd:element ref="ns2:MediaServiceAutoKeyPoints" minOccurs="0"/>
                <xsd:element ref="ns2:MediaServiceKeyPoints" minOccurs="0"/>
                <xsd:element ref="ns3:SharedWithUsers" minOccurs="0"/>
                <xsd:element ref="ns3:SharedWithDetails" minOccurs="0"/>
                <xsd:element ref="ns2:MediaServiceDateTaken"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e426a9-5df7-47f1-b56e-4c2e362b39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0" nillable="true" ma:displayName="MediaServiceEventHashCode" ma:hidden="true" ma:internalName="MediaServiceEventHashCode"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94a41197-88a4-4760-9605-db9a6a6c7ba7"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fef9c5c-9bd0-4f5f-a9d8-123e4491812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46c1b308-d2c1-4b88-b913-9fe491850340}" ma:internalName="TaxCatchAll" ma:showField="CatchAllData" ma:web="afef9c5c-9bd0-4f5f-a9d8-123e4491812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afef9c5c-9bd0-4f5f-a9d8-123e44918122" xsi:nil="true"/>
    <lcf76f155ced4ddcb4097134ff3c332f xmlns="e8e426a9-5df7-47f1-b56e-4c2e362b3988">
      <Terms xmlns="http://schemas.microsoft.com/office/infopath/2007/PartnerControls"/>
    </lcf76f155ced4ddcb4097134ff3c332f>
    <SharedWithUsers xmlns="afef9c5c-9bd0-4f5f-a9d8-123e44918122">
      <UserInfo>
        <DisplayName>Mika Clark</DisplayName>
        <AccountId>14</AccountId>
        <AccountType/>
      </UserInfo>
      <UserInfo>
        <DisplayName>Nikkolette Hunter</DisplayName>
        <AccountId>13</AccountId>
        <AccountType/>
      </UserInfo>
    </SharedWithUsers>
  </documentManagement>
</p:properties>
</file>

<file path=customXml/itemProps1.xml><?xml version="1.0" encoding="utf-8"?>
<ds:datastoreItem xmlns:ds="http://schemas.openxmlformats.org/officeDocument/2006/customXml" ds:itemID="{F8617DE6-8D89-4454-A790-32DA43E2CCC2}">
  <ds:schemaRefs>
    <ds:schemaRef ds:uri="http://schemas.microsoft.com/sharepoint/v3/contenttype/forms"/>
  </ds:schemaRefs>
</ds:datastoreItem>
</file>

<file path=customXml/itemProps2.xml><?xml version="1.0" encoding="utf-8"?>
<ds:datastoreItem xmlns:ds="http://schemas.openxmlformats.org/officeDocument/2006/customXml" ds:itemID="{2A74D05F-230C-45C8-8CF1-5040363393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8e426a9-5df7-47f1-b56e-4c2e362b3988"/>
    <ds:schemaRef ds:uri="afef9c5c-9bd0-4f5f-a9d8-123e449181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402FA80-7245-4C6F-922F-2F8F10BE5191}">
  <ds:schemaRefs>
    <ds:schemaRef ds:uri="http://schemas.microsoft.com/office/2006/metadata/properties"/>
    <ds:schemaRef ds:uri="a9680a98-4a26-4ba3-81d7-5ae7983eeb27"/>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f5c2fc4c-68cd-47de-81af-fcac5174ea0b"/>
    <ds:schemaRef ds:uri="http://www.w3.org/XML/1998/namespace"/>
    <ds:schemaRef ds:uri="http://purl.org/dc/dcmitype/"/>
    <ds:schemaRef ds:uri="afef9c5c-9bd0-4f5f-a9d8-123e44918122"/>
    <ds:schemaRef ds:uri="e8e426a9-5df7-47f1-b56e-4c2e362b3988"/>
  </ds:schemaRefs>
</ds:datastoreItem>
</file>

<file path=docProps/app.xml><?xml version="1.0" encoding="utf-8"?>
<Properties xmlns="http://schemas.openxmlformats.org/officeDocument/2006/extended-properties" xmlns:vt="http://schemas.openxmlformats.org/officeDocument/2006/docPropsVTypes">
  <Template/>
  <TotalTime>5447</TotalTime>
  <Words>4866</Words>
  <Application>Microsoft Office PowerPoint</Application>
  <PresentationFormat>Widescreen</PresentationFormat>
  <Paragraphs>337</Paragraphs>
  <Slides>31</Slides>
  <Notes>31</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5 Alive Training for Program Leaders</vt:lpstr>
      <vt:lpstr>Agenda</vt:lpstr>
      <vt:lpstr>Ice Breaker</vt:lpstr>
      <vt:lpstr>PowerPoint Presentation</vt:lpstr>
      <vt:lpstr>Survey Content</vt:lpstr>
      <vt:lpstr>Survey Refresher</vt:lpstr>
      <vt:lpstr>Considerations for using the survey</vt:lpstr>
      <vt:lpstr>PowerPoint Presentation</vt:lpstr>
      <vt:lpstr>PowerPoint Presentation</vt:lpstr>
      <vt:lpstr>PowerPoint Presentation</vt:lpstr>
      <vt:lpstr>PowerPoint Presentation</vt:lpstr>
      <vt:lpstr>PowerPoint Presentation</vt:lpstr>
      <vt:lpstr>Student Assessment Data Form</vt:lpstr>
      <vt:lpstr>Google Sheet Export from Data Form</vt:lpstr>
      <vt:lpstr>Stages of the Assessment</vt:lpstr>
      <vt:lpstr>PowerPoint Presentation</vt:lpstr>
      <vt:lpstr>1) Identify how the tools will be integrated into your SEL programming</vt:lpstr>
      <vt:lpstr>PowerPoint Presentation</vt:lpstr>
      <vt:lpstr>PowerPoint Presentation</vt:lpstr>
      <vt:lpstr>PowerPoint Presentation</vt:lpstr>
      <vt:lpstr>Break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Outline: recommendations for future training and professional development</dc:title>
  <dc:creator>Nikkolette Hunter</dc:creator>
  <cp:lastModifiedBy>Nikkolette Hunter</cp:lastModifiedBy>
  <cp:revision>3</cp:revision>
  <dcterms:created xsi:type="dcterms:W3CDTF">2024-03-04T19:50:20Z</dcterms:created>
  <dcterms:modified xsi:type="dcterms:W3CDTF">2025-03-20T20:22:56Z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0x010100EDB5C63CF4CEF9449358E37C4C42F6DD</vt:lpwstr>
  </property>
  <property fmtid="{D5CDD505-2E9C-101B-9397-08002B2CF9AE}" pid="3" name="MediaServiceImageTags">
    <vt:lpwstr/>
  </property>
</Properties>
</file>